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5"/>
  </p:notesMasterIdLst>
  <p:sldIdLst>
    <p:sldId id="301" r:id="rId2"/>
    <p:sldId id="257" r:id="rId3"/>
    <p:sldId id="260" r:id="rId4"/>
    <p:sldId id="258" r:id="rId5"/>
    <p:sldId id="256" r:id="rId6"/>
    <p:sldId id="270" r:id="rId7"/>
    <p:sldId id="262" r:id="rId8"/>
    <p:sldId id="264" r:id="rId9"/>
    <p:sldId id="265" r:id="rId10"/>
    <p:sldId id="266" r:id="rId11"/>
    <p:sldId id="269" r:id="rId12"/>
    <p:sldId id="267" r:id="rId13"/>
    <p:sldId id="281" r:id="rId14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16"/>
      <p:bold r:id="rId17"/>
      <p:italic r:id="rId18"/>
      <p:boldItalic r:id="rId19"/>
    </p:embeddedFont>
    <p:embeddedFont>
      <p:font typeface="Hind Vadodara Light" panose="02000000000000000000" pitchFamily="2" charset="0"/>
      <p:regular r:id="rId20"/>
      <p:bold r:id="rId21"/>
    </p:embeddedFont>
    <p:embeddedFont>
      <p:font typeface="Hind Vadodara Medium" panose="02000000000000000000" pitchFamily="2" charset="0"/>
      <p:regular r:id="rId22"/>
      <p:bold r:id="rId23"/>
    </p:embeddedFont>
    <p:embeddedFont>
      <p:font typeface="Nunito Light" pitchFamily="2" charset="0"/>
      <p:regular r:id="rId24"/>
      <p:italic r:id="rId25"/>
    </p:embeddedFont>
    <p:embeddedFont>
      <p:font typeface="Raleway" pitchFamily="2" charset="0"/>
      <p:regular r:id="rId26"/>
      <p:bold r:id="rId27"/>
      <p:italic r:id="rId28"/>
      <p:boldItalic r:id="rId29"/>
    </p:embeddedFont>
    <p:embeddedFont>
      <p:font typeface="Roboto Condensed Light" panose="02000000000000000000" pitchFamily="2" charset="0"/>
      <p:regular r:id="rId30"/>
      <p:italic r:id="rId31"/>
    </p:embeddedFont>
    <p:embeddedFont>
      <p:font typeface="Teko Light" panose="020B0604020202020204" charset="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284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94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CAB171-1B4E-4DB8-B65E-0D00F676140B}" v="149" dt="2026-02-24T21:44:28.342"/>
  </p1510:revLst>
</p1510:revInfo>
</file>

<file path=ppt/tableStyles.xml><?xml version="1.0" encoding="utf-8"?>
<a:tblStyleLst xmlns:a="http://schemas.openxmlformats.org/drawingml/2006/main" def="{8D5E9ADA-FBAF-4442-A34A-6FF95554154F}">
  <a:tblStyle styleId="{8D5E9ADA-FBAF-4442-A34A-6FF9555415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90" y="90"/>
      </p:cViewPr>
      <p:guideLst>
        <p:guide pos="2880"/>
        <p:guide orient="horz" pos="28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microsoft.com/office/2015/10/relationships/revisionInfo" Target="revisionInfo.xml"/><Relationship Id="rId21" Type="http://schemas.openxmlformats.org/officeDocument/2006/relationships/font" Target="fonts/font6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menico Zianni - domenico.zianni@studio.unibo.it" userId="47c1e55a-2885-44b5-bcc1-cd710f99c270" providerId="ADAL" clId="{E1169DAB-27F1-44ED-A2BA-559E2EF97028}"/>
    <pc:docChg chg="undo custSel addSld delSld modSld sldOrd delMainMaster">
      <pc:chgData name="Domenico Zianni - domenico.zianni@studio.unibo.it" userId="47c1e55a-2885-44b5-bcc1-cd710f99c270" providerId="ADAL" clId="{E1169DAB-27F1-44ED-A2BA-559E2EF97028}" dt="2026-02-24T21:47:13.497" v="2511" actId="2696"/>
      <pc:docMkLst>
        <pc:docMk/>
      </pc:docMkLst>
      <pc:sldChg chg="addSp delSp modSp mod ord modNotes">
        <pc:chgData name="Domenico Zianni - domenico.zianni@studio.unibo.it" userId="47c1e55a-2885-44b5-bcc1-cd710f99c270" providerId="ADAL" clId="{E1169DAB-27F1-44ED-A2BA-559E2EF97028}" dt="2026-02-24T18:41:00.924" v="1610" actId="5793"/>
        <pc:sldMkLst>
          <pc:docMk/>
          <pc:sldMk cId="0" sldId="256"/>
        </pc:sldMkLst>
        <pc:spChg chg="add del mod">
          <ac:chgData name="Domenico Zianni - domenico.zianni@studio.unibo.it" userId="47c1e55a-2885-44b5-bcc1-cd710f99c270" providerId="ADAL" clId="{E1169DAB-27F1-44ED-A2BA-559E2EF97028}" dt="2026-02-24T13:59:15.306" v="1417" actId="478"/>
          <ac:spMkLst>
            <pc:docMk/>
            <pc:sldMk cId="0" sldId="256"/>
            <ac:spMk id="7" creationId="{4C9272DC-FAA2-B16A-04DA-848CB7E8C25C}"/>
          </ac:spMkLst>
        </pc:spChg>
        <pc:spChg chg="add del mod">
          <ac:chgData name="Domenico Zianni - domenico.zianni@studio.unibo.it" userId="47c1e55a-2885-44b5-bcc1-cd710f99c270" providerId="ADAL" clId="{E1169DAB-27F1-44ED-A2BA-559E2EF97028}" dt="2026-02-24T13:59:12.986" v="1416" actId="478"/>
          <ac:spMkLst>
            <pc:docMk/>
            <pc:sldMk cId="0" sldId="256"/>
            <ac:spMk id="9" creationId="{881D1939-36BE-FA60-C8CA-43B3258F1EF6}"/>
          </ac:spMkLst>
        </pc:spChg>
        <pc:spChg chg="add mod">
          <ac:chgData name="Domenico Zianni - domenico.zianni@studio.unibo.it" userId="47c1e55a-2885-44b5-bcc1-cd710f99c270" providerId="ADAL" clId="{E1169DAB-27F1-44ED-A2BA-559E2EF97028}" dt="2026-02-24T14:01:49.013" v="1434" actId="1076"/>
          <ac:spMkLst>
            <pc:docMk/>
            <pc:sldMk cId="0" sldId="256"/>
            <ac:spMk id="10" creationId="{9C5771AD-E826-8E74-F4E4-AB87F0A5B223}"/>
          </ac:spMkLst>
        </pc:spChg>
        <pc:spChg chg="add mod">
          <ac:chgData name="Domenico Zianni - domenico.zianni@studio.unibo.it" userId="47c1e55a-2885-44b5-bcc1-cd710f99c270" providerId="ADAL" clId="{E1169DAB-27F1-44ED-A2BA-559E2EF97028}" dt="2026-02-24T14:01:49.013" v="1434" actId="1076"/>
          <ac:spMkLst>
            <pc:docMk/>
            <pc:sldMk cId="0" sldId="256"/>
            <ac:spMk id="11" creationId="{7B17E7D2-7CE0-0F3D-8F4F-94588CD4C410}"/>
          </ac:spMkLst>
        </pc:spChg>
        <pc:spChg chg="add mod">
          <ac:chgData name="Domenico Zianni - domenico.zianni@studio.unibo.it" userId="47c1e55a-2885-44b5-bcc1-cd710f99c270" providerId="ADAL" clId="{E1169DAB-27F1-44ED-A2BA-559E2EF97028}" dt="2026-02-24T14:01:58.868" v="1435" actId="1076"/>
          <ac:spMkLst>
            <pc:docMk/>
            <pc:sldMk cId="0" sldId="256"/>
            <ac:spMk id="12" creationId="{48723309-B612-815E-2093-9FB2D0F939C1}"/>
          </ac:spMkLst>
        </pc:spChg>
        <pc:spChg chg="add mod">
          <ac:chgData name="Domenico Zianni - domenico.zianni@studio.unibo.it" userId="47c1e55a-2885-44b5-bcc1-cd710f99c270" providerId="ADAL" clId="{E1169DAB-27F1-44ED-A2BA-559E2EF97028}" dt="2026-02-24T13:59:38.451" v="1420" actId="1076"/>
          <ac:spMkLst>
            <pc:docMk/>
            <pc:sldMk cId="0" sldId="256"/>
            <ac:spMk id="13" creationId="{639B65C2-DF27-2F81-D24E-41B1126C9621}"/>
          </ac:spMkLst>
        </pc:spChg>
        <pc:spChg chg="add mod">
          <ac:chgData name="Domenico Zianni - domenico.zianni@studio.unibo.it" userId="47c1e55a-2885-44b5-bcc1-cd710f99c270" providerId="ADAL" clId="{E1169DAB-27F1-44ED-A2BA-559E2EF97028}" dt="2026-02-24T14:01:03.094" v="1430" actId="1076"/>
          <ac:spMkLst>
            <pc:docMk/>
            <pc:sldMk cId="0" sldId="256"/>
            <ac:spMk id="14" creationId="{DEF8A63B-CDE1-25B9-DD2E-5BB14808A537}"/>
          </ac:spMkLst>
        </pc:spChg>
        <pc:spChg chg="add mod">
          <ac:chgData name="Domenico Zianni - domenico.zianni@studio.unibo.it" userId="47c1e55a-2885-44b5-bcc1-cd710f99c270" providerId="ADAL" clId="{E1169DAB-27F1-44ED-A2BA-559E2EF97028}" dt="2026-02-24T18:41:00.924" v="1610" actId="5793"/>
          <ac:spMkLst>
            <pc:docMk/>
            <pc:sldMk cId="0" sldId="256"/>
            <ac:spMk id="15" creationId="{4B9984A3-2D20-BB5A-177E-D4634FED695A}"/>
          </ac:spMkLst>
        </pc:spChg>
        <pc:spChg chg="add mod">
          <ac:chgData name="Domenico Zianni - domenico.zianni@studio.unibo.it" userId="47c1e55a-2885-44b5-bcc1-cd710f99c270" providerId="ADAL" clId="{E1169DAB-27F1-44ED-A2BA-559E2EF97028}" dt="2026-02-24T14:00:49.490" v="1429" actId="1076"/>
          <ac:spMkLst>
            <pc:docMk/>
            <pc:sldMk cId="0" sldId="256"/>
            <ac:spMk id="16" creationId="{2F0FC4D1-3C50-0D53-49A9-47AD0FC698B8}"/>
          </ac:spMkLst>
        </pc:spChg>
        <pc:spChg chg="add mod">
          <ac:chgData name="Domenico Zianni - domenico.zianni@studio.unibo.it" userId="47c1e55a-2885-44b5-bcc1-cd710f99c270" providerId="ADAL" clId="{E1169DAB-27F1-44ED-A2BA-559E2EF97028}" dt="2026-02-24T14:00:49.490" v="1429" actId="1076"/>
          <ac:spMkLst>
            <pc:docMk/>
            <pc:sldMk cId="0" sldId="256"/>
            <ac:spMk id="17" creationId="{DE17C273-A429-4F24-C5D0-F41409E94F36}"/>
          </ac:spMkLst>
        </pc:spChg>
        <pc:spChg chg="add mod">
          <ac:chgData name="Domenico Zianni - domenico.zianni@studio.unibo.it" userId="47c1e55a-2885-44b5-bcc1-cd710f99c270" providerId="ADAL" clId="{E1169DAB-27F1-44ED-A2BA-559E2EF97028}" dt="2026-02-24T14:02:03.683" v="1436" actId="1076"/>
          <ac:spMkLst>
            <pc:docMk/>
            <pc:sldMk cId="0" sldId="256"/>
            <ac:spMk id="18" creationId="{470FD75F-C3BC-8FC3-1686-0A3A70C72A78}"/>
          </ac:spMkLst>
        </pc:spChg>
        <pc:spChg chg="add mod">
          <ac:chgData name="Domenico Zianni - domenico.zianni@studio.unibo.it" userId="47c1e55a-2885-44b5-bcc1-cd710f99c270" providerId="ADAL" clId="{E1169DAB-27F1-44ED-A2BA-559E2EF97028}" dt="2026-02-24T14:01:40.771" v="1433" actId="571"/>
          <ac:spMkLst>
            <pc:docMk/>
            <pc:sldMk cId="0" sldId="256"/>
            <ac:spMk id="19" creationId="{6133065C-4C9A-BD72-B266-59A3955091AF}"/>
          </ac:spMkLst>
        </pc:spChg>
        <pc:spChg chg="add mod">
          <ac:chgData name="Domenico Zianni - domenico.zianni@studio.unibo.it" userId="47c1e55a-2885-44b5-bcc1-cd710f99c270" providerId="ADAL" clId="{E1169DAB-27F1-44ED-A2BA-559E2EF97028}" dt="2026-02-24T14:01:40.771" v="1433" actId="571"/>
          <ac:spMkLst>
            <pc:docMk/>
            <pc:sldMk cId="0" sldId="256"/>
            <ac:spMk id="20" creationId="{7884832A-6565-194B-CF0B-9647A647F2F6}"/>
          </ac:spMkLst>
        </pc:spChg>
        <pc:spChg chg="del mod">
          <ac:chgData name="Domenico Zianni - domenico.zianni@studio.unibo.it" userId="47c1e55a-2885-44b5-bcc1-cd710f99c270" providerId="ADAL" clId="{E1169DAB-27F1-44ED-A2BA-559E2EF97028}" dt="2026-02-24T13:59:08.852" v="1414" actId="478"/>
          <ac:spMkLst>
            <pc:docMk/>
            <pc:sldMk cId="0" sldId="256"/>
            <ac:spMk id="128" creationId="{00000000-0000-0000-0000-000000000000}"/>
          </ac:spMkLst>
        </pc:spChg>
        <pc:spChg chg="del mod">
          <ac:chgData name="Domenico Zianni - domenico.zianni@studio.unibo.it" userId="47c1e55a-2885-44b5-bcc1-cd710f99c270" providerId="ADAL" clId="{E1169DAB-27F1-44ED-A2BA-559E2EF97028}" dt="2026-02-24T13:59:10.515" v="1415" actId="478"/>
          <ac:spMkLst>
            <pc:docMk/>
            <pc:sldMk cId="0" sldId="256"/>
            <ac:spMk id="129" creationId="{00000000-0000-0000-0000-000000000000}"/>
          </ac:spMkLst>
        </pc:spChg>
        <pc:picChg chg="add del mod">
          <ac:chgData name="Domenico Zianni - domenico.zianni@studio.unibo.it" userId="47c1e55a-2885-44b5-bcc1-cd710f99c270" providerId="ADAL" clId="{E1169DAB-27F1-44ED-A2BA-559E2EF97028}" dt="2026-02-24T13:59:06.276" v="1412" actId="478"/>
          <ac:picMkLst>
            <pc:docMk/>
            <pc:sldMk cId="0" sldId="256"/>
            <ac:picMk id="3" creationId="{07C9C5A6-BA6E-519D-F114-D1A179FEDC97}"/>
          </ac:picMkLst>
        </pc:picChg>
        <pc:picChg chg="add del mod">
          <ac:chgData name="Domenico Zianni - domenico.zianni@studio.unibo.it" userId="47c1e55a-2885-44b5-bcc1-cd710f99c270" providerId="ADAL" clId="{E1169DAB-27F1-44ED-A2BA-559E2EF97028}" dt="2026-02-24T13:59:07.045" v="1413" actId="478"/>
          <ac:picMkLst>
            <pc:docMk/>
            <pc:sldMk cId="0" sldId="256"/>
            <ac:picMk id="5" creationId="{4E9CA977-5849-3D4A-94D4-444D97613240}"/>
          </ac:picMkLst>
        </pc:picChg>
      </pc:sldChg>
      <pc:sldChg chg="addSp delSp modSp mod">
        <pc:chgData name="Domenico Zianni - domenico.zianni@studio.unibo.it" userId="47c1e55a-2885-44b5-bcc1-cd710f99c270" providerId="ADAL" clId="{E1169DAB-27F1-44ED-A2BA-559E2EF97028}" dt="2026-02-24T21:45:40.389" v="2507" actId="1076"/>
        <pc:sldMkLst>
          <pc:docMk/>
          <pc:sldMk cId="0" sldId="257"/>
        </pc:sldMkLst>
        <pc:spChg chg="add mod">
          <ac:chgData name="Domenico Zianni - domenico.zianni@studio.unibo.it" userId="47c1e55a-2885-44b5-bcc1-cd710f99c270" providerId="ADAL" clId="{E1169DAB-27F1-44ED-A2BA-559E2EF97028}" dt="2026-02-24T19:28:45.548" v="2385" actId="1076"/>
          <ac:spMkLst>
            <pc:docMk/>
            <pc:sldMk cId="0" sldId="257"/>
            <ac:spMk id="2" creationId="{E5FE1339-5E73-92AC-0BBE-B363426CC32E}"/>
          </ac:spMkLst>
        </pc:spChg>
        <pc:spChg chg="add mod">
          <ac:chgData name="Domenico Zianni - domenico.zianni@studio.unibo.it" userId="47c1e55a-2885-44b5-bcc1-cd710f99c270" providerId="ADAL" clId="{E1169DAB-27F1-44ED-A2BA-559E2EF97028}" dt="2026-02-24T19:29:09.685" v="2389" actId="1076"/>
          <ac:spMkLst>
            <pc:docMk/>
            <pc:sldMk cId="0" sldId="257"/>
            <ac:spMk id="3" creationId="{AFC1FC20-2A9E-04CF-3ADA-82BF54E0F194}"/>
          </ac:spMkLst>
        </pc:spChg>
        <pc:spChg chg="add del mod">
          <ac:chgData name="Domenico Zianni - domenico.zianni@studio.unibo.it" userId="47c1e55a-2885-44b5-bcc1-cd710f99c270" providerId="ADAL" clId="{E1169DAB-27F1-44ED-A2BA-559E2EF97028}" dt="2026-02-24T14:27:42.136" v="1467" actId="478"/>
          <ac:spMkLst>
            <pc:docMk/>
            <pc:sldMk cId="0" sldId="257"/>
            <ac:spMk id="6" creationId="{68B13203-DD9D-9D4D-F88A-4A0F8135338B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21:44:28.340" v="2500"/>
          <ac:spMkLst>
            <pc:docMk/>
            <pc:sldMk cId="0" sldId="257"/>
            <ac:spMk id="13" creationId="{0234A951-3FFB-34B3-9C64-142DB6DB07FC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21:44:28.340" v="2500"/>
          <ac:spMkLst>
            <pc:docMk/>
            <pc:sldMk cId="0" sldId="257"/>
            <ac:spMk id="17" creationId="{C12F6862-B63D-EB34-C867-6D797F2B12BB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21:44:28.340" v="2500"/>
          <ac:spMkLst>
            <pc:docMk/>
            <pc:sldMk cId="0" sldId="257"/>
            <ac:spMk id="18" creationId="{414C420A-3C86-A715-B672-93810CB033D7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21:44:28.340" v="2500"/>
          <ac:spMkLst>
            <pc:docMk/>
            <pc:sldMk cId="0" sldId="257"/>
            <ac:spMk id="25" creationId="{BD3365BA-F440-C72F-0AA8-EAAD803D6EA3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21:44:28.340" v="2500"/>
          <ac:spMkLst>
            <pc:docMk/>
            <pc:sldMk cId="0" sldId="257"/>
            <ac:spMk id="29" creationId="{5FB95D07-7564-F260-4637-3C353E38B20A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21:44:28.340" v="2500"/>
          <ac:spMkLst>
            <pc:docMk/>
            <pc:sldMk cId="0" sldId="257"/>
            <ac:spMk id="34" creationId="{B634D553-0381-4722-4140-10C7FBBF3B5A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21:44:28.340" v="2500"/>
          <ac:spMkLst>
            <pc:docMk/>
            <pc:sldMk cId="0" sldId="257"/>
            <ac:spMk id="39" creationId="{05A7BFB6-CB84-B13B-ED10-AC0E448C59F2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21:44:28.340" v="2500"/>
          <ac:spMkLst>
            <pc:docMk/>
            <pc:sldMk cId="0" sldId="257"/>
            <ac:spMk id="51" creationId="{F30EE615-7C86-D3E7-2420-FBB7ED1E5E67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21:44:28.340" v="2500"/>
          <ac:spMkLst>
            <pc:docMk/>
            <pc:sldMk cId="0" sldId="257"/>
            <ac:spMk id="52" creationId="{644F9042-7076-7874-5D76-4DE29D325AA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21:44:28.340" v="2500"/>
          <ac:spMkLst>
            <pc:docMk/>
            <pc:sldMk cId="0" sldId="257"/>
            <ac:spMk id="131" creationId="{E6305D73-7271-FC09-19B4-627E7F5136A1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21:45:32.399" v="2506" actId="1076"/>
          <ac:spMkLst>
            <pc:docMk/>
            <pc:sldMk cId="0" sldId="257"/>
            <ac:spMk id="134" creationId="{00000000-0000-0000-0000-000000000000}"/>
          </ac:spMkLst>
        </pc:spChg>
        <pc:spChg chg="del mod">
          <ac:chgData name="Domenico Zianni - domenico.zianni@studio.unibo.it" userId="47c1e55a-2885-44b5-bcc1-cd710f99c270" providerId="ADAL" clId="{E1169DAB-27F1-44ED-A2BA-559E2EF97028}" dt="2026-02-24T14:27:38.665" v="1466" actId="478"/>
          <ac:spMkLst>
            <pc:docMk/>
            <pc:sldMk cId="0" sldId="257"/>
            <ac:spMk id="135" creationId="{00000000-0000-0000-0000-000000000000}"/>
          </ac:spMkLst>
        </pc:spChg>
        <pc:grpChg chg="mod">
          <ac:chgData name="Domenico Zianni - domenico.zianni@studio.unibo.it" userId="47c1e55a-2885-44b5-bcc1-cd710f99c270" providerId="ADAL" clId="{E1169DAB-27F1-44ED-A2BA-559E2EF97028}" dt="2026-02-24T21:45:40.389" v="2507" actId="1076"/>
          <ac:grpSpMkLst>
            <pc:docMk/>
            <pc:sldMk cId="0" sldId="257"/>
            <ac:grpSpMk id="5" creationId="{BEF65422-94EE-9308-D29B-3D73CC49A0DF}"/>
          </ac:grpSpMkLst>
        </pc:grpChg>
        <pc:picChg chg="add mod">
          <ac:chgData name="Domenico Zianni - domenico.zianni@studio.unibo.it" userId="47c1e55a-2885-44b5-bcc1-cd710f99c270" providerId="ADAL" clId="{E1169DAB-27F1-44ED-A2BA-559E2EF97028}" dt="2026-02-24T19:28:47.415" v="2386" actId="1076"/>
          <ac:picMkLst>
            <pc:docMk/>
            <pc:sldMk cId="0" sldId="257"/>
            <ac:picMk id="4" creationId="{4C0EDF18-3383-0A41-DA59-E5E7D7E39999}"/>
          </ac:picMkLst>
        </pc:picChg>
      </pc:sldChg>
      <pc:sldChg chg="modSp mod modNotes">
        <pc:chgData name="Domenico Zianni - domenico.zianni@studio.unibo.it" userId="47c1e55a-2885-44b5-bcc1-cd710f99c270" providerId="ADAL" clId="{E1169DAB-27F1-44ED-A2BA-559E2EF97028}" dt="2026-02-23T17:42:59.018" v="387" actId="20577"/>
        <pc:sldMkLst>
          <pc:docMk/>
          <pc:sldMk cId="0" sldId="258"/>
        </pc:sldMkLst>
        <pc:spChg chg="mod">
          <ac:chgData name="Domenico Zianni - domenico.zianni@studio.unibo.it" userId="47c1e55a-2885-44b5-bcc1-cd710f99c270" providerId="ADAL" clId="{E1169DAB-27F1-44ED-A2BA-559E2EF97028}" dt="2026-02-23T17:37:17.834" v="306"/>
          <ac:spMkLst>
            <pc:docMk/>
            <pc:sldMk cId="0" sldId="258"/>
            <ac:spMk id="140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3T17:39:22.387" v="319" actId="20577"/>
          <ac:spMkLst>
            <pc:docMk/>
            <pc:sldMk cId="0" sldId="258"/>
            <ac:spMk id="141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3T17:38:34.616" v="307"/>
          <ac:spMkLst>
            <pc:docMk/>
            <pc:sldMk cId="0" sldId="258"/>
            <ac:spMk id="142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3T17:42:18.886" v="367" actId="20577"/>
          <ac:spMkLst>
            <pc:docMk/>
            <pc:sldMk cId="0" sldId="258"/>
            <ac:spMk id="143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3T17:38:47.237" v="308"/>
          <ac:spMkLst>
            <pc:docMk/>
            <pc:sldMk cId="0" sldId="258"/>
            <ac:spMk id="144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3T17:42:34.392" v="375" actId="20577"/>
          <ac:spMkLst>
            <pc:docMk/>
            <pc:sldMk cId="0" sldId="258"/>
            <ac:spMk id="145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3T17:39:09.457" v="309"/>
          <ac:spMkLst>
            <pc:docMk/>
            <pc:sldMk cId="0" sldId="258"/>
            <ac:spMk id="146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3T17:40:14.900" v="348" actId="20577"/>
          <ac:spMkLst>
            <pc:docMk/>
            <pc:sldMk cId="0" sldId="258"/>
            <ac:spMk id="147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3T17:40:05.914" v="328"/>
          <ac:spMkLst>
            <pc:docMk/>
            <pc:sldMk cId="0" sldId="258"/>
            <ac:spMk id="148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3T17:42:59.018" v="387" actId="20577"/>
          <ac:spMkLst>
            <pc:docMk/>
            <pc:sldMk cId="0" sldId="258"/>
            <ac:spMk id="149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3T17:40:34.818" v="349"/>
          <ac:spMkLst>
            <pc:docMk/>
            <pc:sldMk cId="0" sldId="258"/>
            <ac:spMk id="150" creationId="{00000000-0000-0000-0000-000000000000}"/>
          </ac:spMkLst>
        </pc:spChg>
      </pc:sldChg>
      <pc:sldChg chg="del ord modNotes">
        <pc:chgData name="Domenico Zianni - domenico.zianni@studio.unibo.it" userId="47c1e55a-2885-44b5-bcc1-cd710f99c270" providerId="ADAL" clId="{E1169DAB-27F1-44ED-A2BA-559E2EF97028}" dt="2026-02-24T21:47:13.497" v="2511" actId="2696"/>
        <pc:sldMkLst>
          <pc:docMk/>
          <pc:sldMk cId="0" sldId="259"/>
        </pc:sldMkLst>
      </pc:sldChg>
      <pc:sldChg chg="addSp delSp modSp mod ord modNotes">
        <pc:chgData name="Domenico Zianni - domenico.zianni@studio.unibo.it" userId="47c1e55a-2885-44b5-bcc1-cd710f99c270" providerId="ADAL" clId="{E1169DAB-27F1-44ED-A2BA-559E2EF97028}" dt="2026-02-23T17:04:30.649" v="305" actId="1076"/>
        <pc:sldMkLst>
          <pc:docMk/>
          <pc:sldMk cId="0" sldId="260"/>
        </pc:sldMkLst>
        <pc:spChg chg="add">
          <ac:chgData name="Domenico Zianni - domenico.zianni@studio.unibo.it" userId="47c1e55a-2885-44b5-bcc1-cd710f99c270" providerId="ADAL" clId="{E1169DAB-27F1-44ED-A2BA-559E2EF97028}" dt="2026-02-23T15:57:05.475" v="289"/>
          <ac:spMkLst>
            <pc:docMk/>
            <pc:sldMk cId="0" sldId="260"/>
            <ac:spMk id="2" creationId="{51A7D851-ABA1-5E29-2B05-8BAB92F3CBAB}"/>
          </ac:spMkLst>
        </pc:spChg>
        <pc:spChg chg="add mod">
          <ac:chgData name="Domenico Zianni - domenico.zianni@studio.unibo.it" userId="47c1e55a-2885-44b5-bcc1-cd710f99c270" providerId="ADAL" clId="{E1169DAB-27F1-44ED-A2BA-559E2EF97028}" dt="2026-02-23T17:04:30.649" v="305" actId="1076"/>
          <ac:spMkLst>
            <pc:docMk/>
            <pc:sldMk cId="0" sldId="260"/>
            <ac:spMk id="3" creationId="{1E4FF3DC-2E24-DEED-0E9A-A05ACB51CCDC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3T15:56:48.049" v="288"/>
          <ac:spMkLst>
            <pc:docMk/>
            <pc:sldMk cId="0" sldId="260"/>
            <ac:spMk id="167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3T15:57:38.442" v="296" actId="1076"/>
          <ac:spMkLst>
            <pc:docMk/>
            <pc:sldMk cId="0" sldId="260"/>
            <ac:spMk id="168" creationId="{00000000-0000-0000-0000-000000000000}"/>
          </ac:spMkLst>
        </pc:spChg>
        <pc:spChg chg="del mod">
          <ac:chgData name="Domenico Zianni - domenico.zianni@studio.unibo.it" userId="47c1e55a-2885-44b5-bcc1-cd710f99c270" providerId="ADAL" clId="{E1169DAB-27F1-44ED-A2BA-559E2EF97028}" dt="2026-02-23T15:57:13.902" v="291"/>
          <ac:spMkLst>
            <pc:docMk/>
            <pc:sldMk cId="0" sldId="260"/>
            <ac:spMk id="169" creationId="{00000000-0000-0000-0000-000000000000}"/>
          </ac:spMkLst>
        </pc:spChg>
      </pc:sldChg>
      <pc:sldChg chg="addSp delSp modSp del mod ord">
        <pc:chgData name="Domenico Zianni - domenico.zianni@studio.unibo.it" userId="47c1e55a-2885-44b5-bcc1-cd710f99c270" providerId="ADAL" clId="{E1169DAB-27F1-44ED-A2BA-559E2EF97028}" dt="2026-02-24T14:02:25.647" v="1439" actId="2696"/>
        <pc:sldMkLst>
          <pc:docMk/>
          <pc:sldMk cId="0" sldId="261"/>
        </pc:sldMkLst>
        <pc:spChg chg="add del mod">
          <ac:chgData name="Domenico Zianni - domenico.zianni@studio.unibo.it" userId="47c1e55a-2885-44b5-bcc1-cd710f99c270" providerId="ADAL" clId="{E1169DAB-27F1-44ED-A2BA-559E2EF97028}" dt="2026-02-23T18:02:14.726" v="395" actId="478"/>
          <ac:spMkLst>
            <pc:docMk/>
            <pc:sldMk cId="0" sldId="261"/>
            <ac:spMk id="3" creationId="{6D8F2AB5-EEAA-F764-8562-56EFC31941BF}"/>
          </ac:spMkLst>
        </pc:spChg>
        <pc:spChg chg="add mod">
          <ac:chgData name="Domenico Zianni - domenico.zianni@studio.unibo.it" userId="47c1e55a-2885-44b5-bcc1-cd710f99c270" providerId="ADAL" clId="{E1169DAB-27F1-44ED-A2BA-559E2EF97028}" dt="2026-02-23T18:17:56.406" v="613" actId="1076"/>
          <ac:spMkLst>
            <pc:docMk/>
            <pc:sldMk cId="0" sldId="261"/>
            <ac:spMk id="4" creationId="{309325E0-DFC0-1F17-C882-B71686027AB1}"/>
          </ac:spMkLst>
        </pc:spChg>
        <pc:spChg chg="add mod">
          <ac:chgData name="Domenico Zianni - domenico.zianni@studio.unibo.it" userId="47c1e55a-2885-44b5-bcc1-cd710f99c270" providerId="ADAL" clId="{E1169DAB-27F1-44ED-A2BA-559E2EF97028}" dt="2026-02-23T18:15:34.864" v="581" actId="1076"/>
          <ac:spMkLst>
            <pc:docMk/>
            <pc:sldMk cId="0" sldId="261"/>
            <ac:spMk id="5" creationId="{0DA99D0A-AAEA-CBA1-A38B-360B44EE2C16}"/>
          </ac:spMkLst>
        </pc:spChg>
        <pc:spChg chg="add mod">
          <ac:chgData name="Domenico Zianni - domenico.zianni@studio.unibo.it" userId="47c1e55a-2885-44b5-bcc1-cd710f99c270" providerId="ADAL" clId="{E1169DAB-27F1-44ED-A2BA-559E2EF97028}" dt="2026-02-24T13:59:24.508" v="1418" actId="571"/>
          <ac:spMkLst>
            <pc:docMk/>
            <pc:sldMk cId="0" sldId="261"/>
            <ac:spMk id="6" creationId="{5911BD78-04D3-CCB5-A775-C27F6CA869C4}"/>
          </ac:spMkLst>
        </pc:spChg>
        <pc:spChg chg="add mod">
          <ac:chgData name="Domenico Zianni - domenico.zianni@studio.unibo.it" userId="47c1e55a-2885-44b5-bcc1-cd710f99c270" providerId="ADAL" clId="{E1169DAB-27F1-44ED-A2BA-559E2EF97028}" dt="2026-02-24T13:59:24.508" v="1418" actId="571"/>
          <ac:spMkLst>
            <pc:docMk/>
            <pc:sldMk cId="0" sldId="261"/>
            <ac:spMk id="7" creationId="{64DB8F38-3E08-30C8-BC5D-1944AD3A8DC5}"/>
          </ac:spMkLst>
        </pc:spChg>
        <pc:spChg chg="add mod">
          <ac:chgData name="Domenico Zianni - domenico.zianni@studio.unibo.it" userId="47c1e55a-2885-44b5-bcc1-cd710f99c270" providerId="ADAL" clId="{E1169DAB-27F1-44ED-A2BA-559E2EF97028}" dt="2026-02-24T13:59:24.508" v="1418" actId="571"/>
          <ac:spMkLst>
            <pc:docMk/>
            <pc:sldMk cId="0" sldId="261"/>
            <ac:spMk id="8" creationId="{52C9EC9D-14BB-D906-531E-288524C0BC9C}"/>
          </ac:spMkLst>
        </pc:spChg>
        <pc:spChg chg="add mod">
          <ac:chgData name="Domenico Zianni - domenico.zianni@studio.unibo.it" userId="47c1e55a-2885-44b5-bcc1-cd710f99c270" providerId="ADAL" clId="{E1169DAB-27F1-44ED-A2BA-559E2EF97028}" dt="2026-02-24T13:59:24.508" v="1418" actId="571"/>
          <ac:spMkLst>
            <pc:docMk/>
            <pc:sldMk cId="0" sldId="261"/>
            <ac:spMk id="9" creationId="{7DC02F29-ADC7-295F-285E-3A153B403CED}"/>
          </ac:spMkLst>
        </pc:spChg>
        <pc:spChg chg="add mod">
          <ac:chgData name="Domenico Zianni - domenico.zianni@studio.unibo.it" userId="47c1e55a-2885-44b5-bcc1-cd710f99c270" providerId="ADAL" clId="{E1169DAB-27F1-44ED-A2BA-559E2EF97028}" dt="2026-02-24T13:59:24.508" v="1418" actId="571"/>
          <ac:spMkLst>
            <pc:docMk/>
            <pc:sldMk cId="0" sldId="261"/>
            <ac:spMk id="10" creationId="{81F91E19-6017-41DF-D72E-4D5B3375268F}"/>
          </ac:spMkLst>
        </pc:spChg>
        <pc:spChg chg="add mod">
          <ac:chgData name="Domenico Zianni - domenico.zianni@studio.unibo.it" userId="47c1e55a-2885-44b5-bcc1-cd710f99c270" providerId="ADAL" clId="{E1169DAB-27F1-44ED-A2BA-559E2EF97028}" dt="2026-02-24T13:59:24.508" v="1418" actId="571"/>
          <ac:spMkLst>
            <pc:docMk/>
            <pc:sldMk cId="0" sldId="261"/>
            <ac:spMk id="11" creationId="{FB2BB5A9-16F9-E7CF-D6A6-930A8C37AEED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3T18:16:00.121" v="583" actId="1076"/>
          <ac:spMkLst>
            <pc:docMk/>
            <pc:sldMk cId="0" sldId="261"/>
            <ac:spMk id="216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3T18:15:45.494" v="582" actId="1076"/>
          <ac:spMkLst>
            <pc:docMk/>
            <pc:sldMk cId="0" sldId="261"/>
            <ac:spMk id="217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3T18:15:45.494" v="582" actId="1076"/>
          <ac:spMkLst>
            <pc:docMk/>
            <pc:sldMk cId="0" sldId="261"/>
            <ac:spMk id="218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3T18:15:45.494" v="582" actId="1076"/>
          <ac:spMkLst>
            <pc:docMk/>
            <pc:sldMk cId="0" sldId="261"/>
            <ac:spMk id="219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3T18:15:45.494" v="582" actId="1076"/>
          <ac:spMkLst>
            <pc:docMk/>
            <pc:sldMk cId="0" sldId="261"/>
            <ac:spMk id="220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3T18:15:45.494" v="582" actId="1076"/>
          <ac:spMkLst>
            <pc:docMk/>
            <pc:sldMk cId="0" sldId="261"/>
            <ac:spMk id="221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3T18:15:34.864" v="581" actId="1076"/>
          <ac:spMkLst>
            <pc:docMk/>
            <pc:sldMk cId="0" sldId="261"/>
            <ac:spMk id="222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3T18:15:34.864" v="581" actId="1076"/>
          <ac:spMkLst>
            <pc:docMk/>
            <pc:sldMk cId="0" sldId="261"/>
            <ac:spMk id="223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3T18:15:34.864" v="581" actId="1076"/>
          <ac:spMkLst>
            <pc:docMk/>
            <pc:sldMk cId="0" sldId="261"/>
            <ac:spMk id="224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3T18:15:34.864" v="581" actId="1076"/>
          <ac:spMkLst>
            <pc:docMk/>
            <pc:sldMk cId="0" sldId="261"/>
            <ac:spMk id="225" creationId="{00000000-0000-0000-0000-000000000000}"/>
          </ac:spMkLst>
        </pc:spChg>
        <pc:spChg chg="del mod">
          <ac:chgData name="Domenico Zianni - domenico.zianni@studio.unibo.it" userId="47c1e55a-2885-44b5-bcc1-cd710f99c270" providerId="ADAL" clId="{E1169DAB-27F1-44ED-A2BA-559E2EF97028}" dt="2026-02-23T18:02:05.720" v="393" actId="478"/>
          <ac:spMkLst>
            <pc:docMk/>
            <pc:sldMk cId="0" sldId="261"/>
            <ac:spMk id="226" creationId="{00000000-0000-0000-0000-000000000000}"/>
          </ac:spMkLst>
        </pc:spChg>
        <pc:spChg chg="del mod">
          <ac:chgData name="Domenico Zianni - domenico.zianni@studio.unibo.it" userId="47c1e55a-2885-44b5-bcc1-cd710f99c270" providerId="ADAL" clId="{E1169DAB-27F1-44ED-A2BA-559E2EF97028}" dt="2026-02-23T18:02:02.610" v="392" actId="478"/>
          <ac:spMkLst>
            <pc:docMk/>
            <pc:sldMk cId="0" sldId="261"/>
            <ac:spMk id="227" creationId="{00000000-0000-0000-0000-000000000000}"/>
          </ac:spMkLst>
        </pc:spChg>
        <pc:spChg chg="del">
          <ac:chgData name="Domenico Zianni - domenico.zianni@studio.unibo.it" userId="47c1e55a-2885-44b5-bcc1-cd710f99c270" providerId="ADAL" clId="{E1169DAB-27F1-44ED-A2BA-559E2EF97028}" dt="2026-02-23T18:02:09.092" v="394" actId="478"/>
          <ac:spMkLst>
            <pc:docMk/>
            <pc:sldMk cId="0" sldId="261"/>
            <ac:spMk id="228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3T18:15:34.864" v="581" actId="1076"/>
          <ac:spMkLst>
            <pc:docMk/>
            <pc:sldMk cId="0" sldId="261"/>
            <ac:spMk id="229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3T18:15:34.864" v="581" actId="1076"/>
          <ac:spMkLst>
            <pc:docMk/>
            <pc:sldMk cId="0" sldId="261"/>
            <ac:spMk id="230" creationId="{00000000-0000-0000-0000-000000000000}"/>
          </ac:spMkLst>
        </pc:spChg>
      </pc:sldChg>
      <pc:sldChg chg="addSp delSp modSp mod ord modNotes">
        <pc:chgData name="Domenico Zianni - domenico.zianni@studio.unibo.it" userId="47c1e55a-2885-44b5-bcc1-cd710f99c270" providerId="ADAL" clId="{E1169DAB-27F1-44ED-A2BA-559E2EF97028}" dt="2026-02-24T18:34:26.269" v="1512" actId="1076"/>
        <pc:sldMkLst>
          <pc:docMk/>
          <pc:sldMk cId="0" sldId="262"/>
        </pc:sldMkLst>
        <pc:spChg chg="add del mod">
          <ac:chgData name="Domenico Zianni - domenico.zianni@studio.unibo.it" userId="47c1e55a-2885-44b5-bcc1-cd710f99c270" providerId="ADAL" clId="{E1169DAB-27F1-44ED-A2BA-559E2EF97028}" dt="2026-02-23T18:35:34.625" v="727"/>
          <ac:spMkLst>
            <pc:docMk/>
            <pc:sldMk cId="0" sldId="262"/>
            <ac:spMk id="2" creationId="{A4FA86D2-78B9-3E86-08AF-10074872C3A8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3T18:35:49.688" v="731" actId="1076"/>
          <ac:spMkLst>
            <pc:docMk/>
            <pc:sldMk cId="0" sldId="262"/>
            <ac:spMk id="236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18:34:26.269" v="1512" actId="1076"/>
          <ac:spMkLst>
            <pc:docMk/>
            <pc:sldMk cId="0" sldId="262"/>
            <ac:spMk id="237" creationId="{00000000-0000-0000-0000-000000000000}"/>
          </ac:spMkLst>
        </pc:spChg>
        <pc:picChg chg="add mod modCrop">
          <ac:chgData name="Domenico Zianni - domenico.zianni@studio.unibo.it" userId="47c1e55a-2885-44b5-bcc1-cd710f99c270" providerId="ADAL" clId="{E1169DAB-27F1-44ED-A2BA-559E2EF97028}" dt="2026-02-24T18:32:09.213" v="1497" actId="1076"/>
          <ac:picMkLst>
            <pc:docMk/>
            <pc:sldMk cId="0" sldId="262"/>
            <ac:picMk id="3" creationId="{0650D522-494D-67A9-B892-230EA7A5CDD2}"/>
          </ac:picMkLst>
        </pc:picChg>
        <pc:picChg chg="del">
          <ac:chgData name="Domenico Zianni - domenico.zianni@studio.unibo.it" userId="47c1e55a-2885-44b5-bcc1-cd710f99c270" providerId="ADAL" clId="{E1169DAB-27F1-44ED-A2BA-559E2EF97028}" dt="2026-02-24T18:29:51.853" v="1478" actId="478"/>
          <ac:picMkLst>
            <pc:docMk/>
            <pc:sldMk cId="0" sldId="262"/>
            <ac:picMk id="239" creationId="{00000000-0000-0000-0000-000000000000}"/>
          </ac:picMkLst>
        </pc:picChg>
      </pc:sldChg>
      <pc:sldChg chg="del">
        <pc:chgData name="Domenico Zianni - domenico.zianni@studio.unibo.it" userId="47c1e55a-2885-44b5-bcc1-cd710f99c270" providerId="ADAL" clId="{E1169DAB-27F1-44ED-A2BA-559E2EF97028}" dt="2026-02-24T21:47:13.497" v="2511" actId="2696"/>
        <pc:sldMkLst>
          <pc:docMk/>
          <pc:sldMk cId="0" sldId="263"/>
        </pc:sldMkLst>
      </pc:sldChg>
      <pc:sldChg chg="addSp delSp modSp mod ord modNotes">
        <pc:chgData name="Domenico Zianni - domenico.zianni@studio.unibo.it" userId="47c1e55a-2885-44b5-bcc1-cd710f99c270" providerId="ADAL" clId="{E1169DAB-27F1-44ED-A2BA-559E2EF97028}" dt="2026-02-23T18:43:52.165" v="792" actId="113"/>
        <pc:sldMkLst>
          <pc:docMk/>
          <pc:sldMk cId="0" sldId="264"/>
        </pc:sldMkLst>
        <pc:spChg chg="add del mod">
          <ac:chgData name="Domenico Zianni - domenico.zianni@studio.unibo.it" userId="47c1e55a-2885-44b5-bcc1-cd710f99c270" providerId="ADAL" clId="{E1169DAB-27F1-44ED-A2BA-559E2EF97028}" dt="2026-02-23T18:42:11.843" v="770"/>
          <ac:spMkLst>
            <pc:docMk/>
            <pc:sldMk cId="0" sldId="264"/>
            <ac:spMk id="2" creationId="{FCEDF866-5854-068A-6954-3B13C559DBA1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3T18:43:36.373" v="790" actId="1076"/>
          <ac:spMkLst>
            <pc:docMk/>
            <pc:sldMk cId="0" sldId="264"/>
            <ac:spMk id="250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3T18:43:52.165" v="792" actId="113"/>
          <ac:spMkLst>
            <pc:docMk/>
            <pc:sldMk cId="0" sldId="264"/>
            <ac:spMk id="251" creationId="{00000000-0000-0000-0000-000000000000}"/>
          </ac:spMkLst>
        </pc:spChg>
        <pc:spChg chg="del mod">
          <ac:chgData name="Domenico Zianni - domenico.zianni@studio.unibo.it" userId="47c1e55a-2885-44b5-bcc1-cd710f99c270" providerId="ADAL" clId="{E1169DAB-27F1-44ED-A2BA-559E2EF97028}" dt="2026-02-23T18:43:23.580" v="788" actId="478"/>
          <ac:spMkLst>
            <pc:docMk/>
            <pc:sldMk cId="0" sldId="264"/>
            <ac:spMk id="252" creationId="{00000000-0000-0000-0000-000000000000}"/>
          </ac:spMkLst>
        </pc:spChg>
      </pc:sldChg>
      <pc:sldChg chg="modSp mod ord modNotes">
        <pc:chgData name="Domenico Zianni - domenico.zianni@studio.unibo.it" userId="47c1e55a-2885-44b5-bcc1-cd710f99c270" providerId="ADAL" clId="{E1169DAB-27F1-44ED-A2BA-559E2EF97028}" dt="2026-02-24T14:28:51.639" v="1471" actId="113"/>
        <pc:sldMkLst>
          <pc:docMk/>
          <pc:sldMk cId="0" sldId="265"/>
        </pc:sldMkLst>
        <pc:spChg chg="mod">
          <ac:chgData name="Domenico Zianni - domenico.zianni@studio.unibo.it" userId="47c1e55a-2885-44b5-bcc1-cd710f99c270" providerId="ADAL" clId="{E1169DAB-27F1-44ED-A2BA-559E2EF97028}" dt="2026-02-23T18:48:30.490" v="795" actId="1076"/>
          <ac:spMkLst>
            <pc:docMk/>
            <pc:sldMk cId="0" sldId="265"/>
            <ac:spMk id="257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12:18:26.921" v="820" actId="20577"/>
          <ac:spMkLst>
            <pc:docMk/>
            <pc:sldMk cId="0" sldId="265"/>
            <ac:spMk id="264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12:25:12.837" v="906" actId="1076"/>
          <ac:spMkLst>
            <pc:docMk/>
            <pc:sldMk cId="0" sldId="265"/>
            <ac:spMk id="265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14:28:44.895" v="1470" actId="113"/>
          <ac:spMkLst>
            <pc:docMk/>
            <pc:sldMk cId="0" sldId="265"/>
            <ac:spMk id="266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12:19:39.228" v="843" actId="113"/>
          <ac:spMkLst>
            <pc:docMk/>
            <pc:sldMk cId="0" sldId="265"/>
            <ac:spMk id="267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12:21:50.134" v="878" actId="1076"/>
          <ac:spMkLst>
            <pc:docMk/>
            <pc:sldMk cId="0" sldId="265"/>
            <ac:spMk id="268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14:28:51.639" v="1471" actId="113"/>
          <ac:spMkLst>
            <pc:docMk/>
            <pc:sldMk cId="0" sldId="265"/>
            <ac:spMk id="269" creationId="{00000000-0000-0000-0000-000000000000}"/>
          </ac:spMkLst>
        </pc:spChg>
      </pc:sldChg>
      <pc:sldChg chg="addSp delSp modSp mod ord">
        <pc:chgData name="Domenico Zianni - domenico.zianni@studio.unibo.it" userId="47c1e55a-2885-44b5-bcc1-cd710f99c270" providerId="ADAL" clId="{E1169DAB-27F1-44ED-A2BA-559E2EF97028}" dt="2026-02-24T18:52:12.882" v="1737" actId="1076"/>
        <pc:sldMkLst>
          <pc:docMk/>
          <pc:sldMk cId="0" sldId="266"/>
        </pc:sldMkLst>
        <pc:spChg chg="mod">
          <ac:chgData name="Domenico Zianni - domenico.zianni@studio.unibo.it" userId="47c1e55a-2885-44b5-bcc1-cd710f99c270" providerId="ADAL" clId="{E1169DAB-27F1-44ED-A2BA-559E2EF97028}" dt="2026-02-24T12:32:43.964" v="933"/>
          <ac:spMkLst>
            <pc:docMk/>
            <pc:sldMk cId="0" sldId="266"/>
            <ac:spMk id="3" creationId="{F29C7D4E-50AB-AD69-342E-448AFEE5C29A}"/>
          </ac:spMkLst>
        </pc:spChg>
        <pc:spChg chg="add">
          <ac:chgData name="Domenico Zianni - domenico.zianni@studio.unibo.it" userId="47c1e55a-2885-44b5-bcc1-cd710f99c270" providerId="ADAL" clId="{E1169DAB-27F1-44ED-A2BA-559E2EF97028}" dt="2026-02-24T12:41:54.172" v="1033"/>
          <ac:spMkLst>
            <pc:docMk/>
            <pc:sldMk cId="0" sldId="266"/>
            <ac:spMk id="7" creationId="{A60B63E8-46AA-3486-63BE-004AEC73DE49}"/>
          </ac:spMkLst>
        </pc:spChg>
        <pc:spChg chg="add mod">
          <ac:chgData name="Domenico Zianni - domenico.zianni@studio.unibo.it" userId="47c1e55a-2885-44b5-bcc1-cd710f99c270" providerId="ADAL" clId="{E1169DAB-27F1-44ED-A2BA-559E2EF97028}" dt="2026-02-24T12:42:08.031" v="1038"/>
          <ac:spMkLst>
            <pc:docMk/>
            <pc:sldMk cId="0" sldId="266"/>
            <ac:spMk id="8" creationId="{1328CB97-7818-5A16-6669-142C1314326D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12:43:33.828" v="1062" actId="20577"/>
          <ac:spMkLst>
            <pc:docMk/>
            <pc:sldMk cId="0" sldId="266"/>
            <ac:spMk id="277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12:39:16.027" v="982" actId="1076"/>
          <ac:spMkLst>
            <pc:docMk/>
            <pc:sldMk cId="0" sldId="266"/>
            <ac:spMk id="278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12:39:30.824" v="984" actId="1076"/>
          <ac:spMkLst>
            <pc:docMk/>
            <pc:sldMk cId="0" sldId="266"/>
            <ac:spMk id="279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12:42:45.617" v="1044" actId="1076"/>
          <ac:spMkLst>
            <pc:docMk/>
            <pc:sldMk cId="0" sldId="266"/>
            <ac:spMk id="280" creationId="{00000000-0000-0000-0000-000000000000}"/>
          </ac:spMkLst>
        </pc:spChg>
        <pc:spChg chg="add del mod">
          <ac:chgData name="Domenico Zianni - domenico.zianni@studio.unibo.it" userId="47c1e55a-2885-44b5-bcc1-cd710f99c270" providerId="ADAL" clId="{E1169DAB-27F1-44ED-A2BA-559E2EF97028}" dt="2026-02-24T12:42:55.229" v="1059" actId="20577"/>
          <ac:spMkLst>
            <pc:docMk/>
            <pc:sldMk cId="0" sldId="266"/>
            <ac:spMk id="281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12:39:59.847" v="1001" actId="20577"/>
          <ac:spMkLst>
            <pc:docMk/>
            <pc:sldMk cId="0" sldId="266"/>
            <ac:spMk id="282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18:52:04" v="1735" actId="179"/>
          <ac:spMkLst>
            <pc:docMk/>
            <pc:sldMk cId="0" sldId="266"/>
            <ac:spMk id="283" creationId="{00000000-0000-0000-0000-000000000000}"/>
          </ac:spMkLst>
        </pc:spChg>
        <pc:spChg chg="del">
          <ac:chgData name="Domenico Zianni - domenico.zianni@studio.unibo.it" userId="47c1e55a-2885-44b5-bcc1-cd710f99c270" providerId="ADAL" clId="{E1169DAB-27F1-44ED-A2BA-559E2EF97028}" dt="2026-02-24T12:38:29.660" v="977" actId="478"/>
          <ac:spMkLst>
            <pc:docMk/>
            <pc:sldMk cId="0" sldId="266"/>
            <ac:spMk id="284" creationId="{00000000-0000-0000-0000-000000000000}"/>
          </ac:spMkLst>
        </pc:spChg>
        <pc:spChg chg="del">
          <ac:chgData name="Domenico Zianni - domenico.zianni@studio.unibo.it" userId="47c1e55a-2885-44b5-bcc1-cd710f99c270" providerId="ADAL" clId="{E1169DAB-27F1-44ED-A2BA-559E2EF97028}" dt="2026-02-24T12:38:26.150" v="976" actId="478"/>
          <ac:spMkLst>
            <pc:docMk/>
            <pc:sldMk cId="0" sldId="266"/>
            <ac:spMk id="285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18:52:09.510" v="1736" actId="1076"/>
          <ac:spMkLst>
            <pc:docMk/>
            <pc:sldMk cId="0" sldId="266"/>
            <ac:spMk id="286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18:52:12.882" v="1737" actId="1076"/>
          <ac:spMkLst>
            <pc:docMk/>
            <pc:sldMk cId="0" sldId="266"/>
            <ac:spMk id="287" creationId="{00000000-0000-0000-0000-000000000000}"/>
          </ac:spMkLst>
        </pc:spChg>
        <pc:spChg chg="del">
          <ac:chgData name="Domenico Zianni - domenico.zianni@studio.unibo.it" userId="47c1e55a-2885-44b5-bcc1-cd710f99c270" providerId="ADAL" clId="{E1169DAB-27F1-44ED-A2BA-559E2EF97028}" dt="2026-02-24T12:38:17.484" v="974" actId="478"/>
          <ac:spMkLst>
            <pc:docMk/>
            <pc:sldMk cId="0" sldId="266"/>
            <ac:spMk id="288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12:42:45.617" v="1044" actId="1076"/>
          <ac:spMkLst>
            <pc:docMk/>
            <pc:sldMk cId="0" sldId="266"/>
            <ac:spMk id="289" creationId="{00000000-0000-0000-0000-000000000000}"/>
          </ac:spMkLst>
        </pc:spChg>
        <pc:spChg chg="del">
          <ac:chgData name="Domenico Zianni - domenico.zianni@studio.unibo.it" userId="47c1e55a-2885-44b5-bcc1-cd710f99c270" providerId="ADAL" clId="{E1169DAB-27F1-44ED-A2BA-559E2EF97028}" dt="2026-02-24T12:35:40.749" v="945" actId="478"/>
          <ac:spMkLst>
            <pc:docMk/>
            <pc:sldMk cId="0" sldId="266"/>
            <ac:spMk id="290" creationId="{00000000-0000-0000-0000-000000000000}"/>
          </ac:spMkLst>
        </pc:spChg>
        <pc:spChg chg="del">
          <ac:chgData name="Domenico Zianni - domenico.zianni@studio.unibo.it" userId="47c1e55a-2885-44b5-bcc1-cd710f99c270" providerId="ADAL" clId="{E1169DAB-27F1-44ED-A2BA-559E2EF97028}" dt="2026-02-24T12:35:39.509" v="944" actId="478"/>
          <ac:spMkLst>
            <pc:docMk/>
            <pc:sldMk cId="0" sldId="266"/>
            <ac:spMk id="291" creationId="{00000000-0000-0000-0000-000000000000}"/>
          </ac:spMkLst>
        </pc:spChg>
        <pc:spChg chg="del">
          <ac:chgData name="Domenico Zianni - domenico.zianni@studio.unibo.it" userId="47c1e55a-2885-44b5-bcc1-cd710f99c270" providerId="ADAL" clId="{E1169DAB-27F1-44ED-A2BA-559E2EF97028}" dt="2026-02-24T12:35:38.103" v="943" actId="478"/>
          <ac:spMkLst>
            <pc:docMk/>
            <pc:sldMk cId="0" sldId="266"/>
            <ac:spMk id="292" creationId="{00000000-0000-0000-0000-000000000000}"/>
          </ac:spMkLst>
        </pc:spChg>
        <pc:grpChg chg="add mod">
          <ac:chgData name="Domenico Zianni - domenico.zianni@studio.unibo.it" userId="47c1e55a-2885-44b5-bcc1-cd710f99c270" providerId="ADAL" clId="{E1169DAB-27F1-44ED-A2BA-559E2EF97028}" dt="2026-02-24T12:35:33.040" v="942" actId="14100"/>
          <ac:grpSpMkLst>
            <pc:docMk/>
            <pc:sldMk cId="0" sldId="266"/>
            <ac:grpSpMk id="2" creationId="{A776B419-9A5A-F0FF-394F-F283A7AE6D2D}"/>
          </ac:grpSpMkLst>
        </pc:grpChg>
        <pc:grpChg chg="mod">
          <ac:chgData name="Domenico Zianni - domenico.zianni@studio.unibo.it" userId="47c1e55a-2885-44b5-bcc1-cd710f99c270" providerId="ADAL" clId="{E1169DAB-27F1-44ED-A2BA-559E2EF97028}" dt="2026-02-24T12:32:43.964" v="933"/>
          <ac:grpSpMkLst>
            <pc:docMk/>
            <pc:sldMk cId="0" sldId="266"/>
            <ac:grpSpMk id="4" creationId="{28B42A0A-3D13-540E-044A-9CEAE35A91EA}"/>
          </ac:grpSpMkLst>
        </pc:grpChg>
        <pc:picChg chg="del">
          <ac:chgData name="Domenico Zianni - domenico.zianni@studio.unibo.it" userId="47c1e55a-2885-44b5-bcc1-cd710f99c270" providerId="ADAL" clId="{E1169DAB-27F1-44ED-A2BA-559E2EF97028}" dt="2026-02-24T12:32:42.648" v="932" actId="478"/>
          <ac:picMkLst>
            <pc:docMk/>
            <pc:sldMk cId="0" sldId="266"/>
            <ac:picMk id="293" creationId="{00000000-0000-0000-0000-000000000000}"/>
          </ac:picMkLst>
        </pc:picChg>
        <pc:cxnChg chg="mod">
          <ac:chgData name="Domenico Zianni - domenico.zianni@studio.unibo.it" userId="47c1e55a-2885-44b5-bcc1-cd710f99c270" providerId="ADAL" clId="{E1169DAB-27F1-44ED-A2BA-559E2EF97028}" dt="2026-02-24T12:36:12.414" v="946" actId="1582"/>
          <ac:cxnSpMkLst>
            <pc:docMk/>
            <pc:sldMk cId="0" sldId="266"/>
            <ac:cxnSpMk id="5" creationId="{E5BEF2AE-FBC8-2867-B2BE-627E1CD3EEB4}"/>
          </ac:cxnSpMkLst>
        </pc:cxnChg>
        <pc:cxnChg chg="mod">
          <ac:chgData name="Domenico Zianni - domenico.zianni@studio.unibo.it" userId="47c1e55a-2885-44b5-bcc1-cd710f99c270" providerId="ADAL" clId="{E1169DAB-27F1-44ED-A2BA-559E2EF97028}" dt="2026-02-24T12:36:43.602" v="949" actId="1582"/>
          <ac:cxnSpMkLst>
            <pc:docMk/>
            <pc:sldMk cId="0" sldId="266"/>
            <ac:cxnSpMk id="6" creationId="{A7D0AF1C-3684-6CDD-02E3-33CEC0FD4155}"/>
          </ac:cxnSpMkLst>
        </pc:cxnChg>
      </pc:sldChg>
      <pc:sldChg chg="addSp delSp modSp mod ord modNotes">
        <pc:chgData name="Domenico Zianni - domenico.zianni@studio.unibo.it" userId="47c1e55a-2885-44b5-bcc1-cd710f99c270" providerId="ADAL" clId="{E1169DAB-27F1-44ED-A2BA-559E2EF97028}" dt="2026-02-24T21:42:07.989" v="2499" actId="20577"/>
        <pc:sldMkLst>
          <pc:docMk/>
          <pc:sldMk cId="0" sldId="267"/>
        </pc:sldMkLst>
        <pc:spChg chg="add del mod">
          <ac:chgData name="Domenico Zianni - domenico.zianni@studio.unibo.it" userId="47c1e55a-2885-44b5-bcc1-cd710f99c270" providerId="ADAL" clId="{E1169DAB-27F1-44ED-A2BA-559E2EF97028}" dt="2026-02-24T18:59:21.652" v="1754" actId="478"/>
          <ac:spMkLst>
            <pc:docMk/>
            <pc:sldMk cId="0" sldId="267"/>
            <ac:spMk id="2" creationId="{9AAF6EF0-6FD2-E825-E2B5-F1C54F2DC252}"/>
          </ac:spMkLst>
        </pc:spChg>
        <pc:spChg chg="add del mod">
          <ac:chgData name="Domenico Zianni - domenico.zianni@studio.unibo.it" userId="47c1e55a-2885-44b5-bcc1-cd710f99c270" providerId="ADAL" clId="{E1169DAB-27F1-44ED-A2BA-559E2EF97028}" dt="2026-02-24T18:59:21.652" v="1754" actId="478"/>
          <ac:spMkLst>
            <pc:docMk/>
            <pc:sldMk cId="0" sldId="267"/>
            <ac:spMk id="3" creationId="{737F147E-F8FE-3CD9-5EEA-DC221260C260}"/>
          </ac:spMkLst>
        </pc:spChg>
        <pc:spChg chg="add del mod">
          <ac:chgData name="Domenico Zianni - domenico.zianni@studio.unibo.it" userId="47c1e55a-2885-44b5-bcc1-cd710f99c270" providerId="ADAL" clId="{E1169DAB-27F1-44ED-A2BA-559E2EF97028}" dt="2026-02-24T18:59:21.652" v="1754" actId="478"/>
          <ac:spMkLst>
            <pc:docMk/>
            <pc:sldMk cId="0" sldId="267"/>
            <ac:spMk id="4" creationId="{858028F2-6954-9878-BE08-72870E691F0E}"/>
          </ac:spMkLst>
        </pc:spChg>
        <pc:spChg chg="add del mod">
          <ac:chgData name="Domenico Zianni - domenico.zianni@studio.unibo.it" userId="47c1e55a-2885-44b5-bcc1-cd710f99c270" providerId="ADAL" clId="{E1169DAB-27F1-44ED-A2BA-559E2EF97028}" dt="2026-02-24T18:59:21.652" v="1754" actId="478"/>
          <ac:spMkLst>
            <pc:docMk/>
            <pc:sldMk cId="0" sldId="267"/>
            <ac:spMk id="5" creationId="{2293E8EE-8571-ACED-3487-F0DD80D9C3A6}"/>
          </ac:spMkLst>
        </pc:spChg>
        <pc:spChg chg="add del mod">
          <ac:chgData name="Domenico Zianni - domenico.zianni@studio.unibo.it" userId="47c1e55a-2885-44b5-bcc1-cd710f99c270" providerId="ADAL" clId="{E1169DAB-27F1-44ED-A2BA-559E2EF97028}" dt="2026-02-24T18:59:21.652" v="1754" actId="478"/>
          <ac:spMkLst>
            <pc:docMk/>
            <pc:sldMk cId="0" sldId="267"/>
            <ac:spMk id="6" creationId="{4038C504-6825-7C2C-D5AA-D28B2EF0158C}"/>
          </ac:spMkLst>
        </pc:spChg>
        <pc:spChg chg="add del mod">
          <ac:chgData name="Domenico Zianni - domenico.zianni@studio.unibo.it" userId="47c1e55a-2885-44b5-bcc1-cd710f99c270" providerId="ADAL" clId="{E1169DAB-27F1-44ED-A2BA-559E2EF97028}" dt="2026-02-24T18:59:21.652" v="1754" actId="478"/>
          <ac:spMkLst>
            <pc:docMk/>
            <pc:sldMk cId="0" sldId="267"/>
            <ac:spMk id="7" creationId="{600B585B-3A7F-EF0B-3EB8-FB2F4735356B}"/>
          </ac:spMkLst>
        </pc:spChg>
        <pc:spChg chg="add del mod">
          <ac:chgData name="Domenico Zianni - domenico.zianni@studio.unibo.it" userId="47c1e55a-2885-44b5-bcc1-cd710f99c270" providerId="ADAL" clId="{E1169DAB-27F1-44ED-A2BA-559E2EF97028}" dt="2026-02-24T18:59:21.652" v="1754" actId="478"/>
          <ac:spMkLst>
            <pc:docMk/>
            <pc:sldMk cId="0" sldId="267"/>
            <ac:spMk id="8" creationId="{030370B7-A813-4238-2D32-92F623D19B37}"/>
          </ac:spMkLst>
        </pc:spChg>
        <pc:spChg chg="add del mod">
          <ac:chgData name="Domenico Zianni - domenico.zianni@studio.unibo.it" userId="47c1e55a-2885-44b5-bcc1-cd710f99c270" providerId="ADAL" clId="{E1169DAB-27F1-44ED-A2BA-559E2EF97028}" dt="2026-02-24T18:59:21.652" v="1754" actId="478"/>
          <ac:spMkLst>
            <pc:docMk/>
            <pc:sldMk cId="0" sldId="267"/>
            <ac:spMk id="9" creationId="{535BA888-30AC-3FBC-D617-E6772A9C4E49}"/>
          </ac:spMkLst>
        </pc:spChg>
        <pc:spChg chg="add del mod">
          <ac:chgData name="Domenico Zianni - domenico.zianni@studio.unibo.it" userId="47c1e55a-2885-44b5-bcc1-cd710f99c270" providerId="ADAL" clId="{E1169DAB-27F1-44ED-A2BA-559E2EF97028}" dt="2026-02-24T18:59:21.652" v="1754" actId="478"/>
          <ac:spMkLst>
            <pc:docMk/>
            <pc:sldMk cId="0" sldId="267"/>
            <ac:spMk id="10" creationId="{5D04BA78-3048-E54E-7206-C8A60BB14C71}"/>
          </ac:spMkLst>
        </pc:spChg>
        <pc:spChg chg="add del mod">
          <ac:chgData name="Domenico Zianni - domenico.zianni@studio.unibo.it" userId="47c1e55a-2885-44b5-bcc1-cd710f99c270" providerId="ADAL" clId="{E1169DAB-27F1-44ED-A2BA-559E2EF97028}" dt="2026-02-24T18:59:34.188" v="1757" actId="478"/>
          <ac:spMkLst>
            <pc:docMk/>
            <pc:sldMk cId="0" sldId="267"/>
            <ac:spMk id="12" creationId="{1BC041B5-E99B-6D46-9CB4-DE56FFC73EEA}"/>
          </ac:spMkLst>
        </pc:spChg>
        <pc:spChg chg="add del mod">
          <ac:chgData name="Domenico Zianni - domenico.zianni@studio.unibo.it" userId="47c1e55a-2885-44b5-bcc1-cd710f99c270" providerId="ADAL" clId="{E1169DAB-27F1-44ED-A2BA-559E2EF97028}" dt="2026-02-24T18:59:32.600" v="1756" actId="478"/>
          <ac:spMkLst>
            <pc:docMk/>
            <pc:sldMk cId="0" sldId="267"/>
            <ac:spMk id="14" creationId="{034E9608-AA2A-B84A-1D96-64C6CE9F35A0}"/>
          </ac:spMkLst>
        </pc:spChg>
        <pc:spChg chg="del">
          <ac:chgData name="Domenico Zianni - domenico.zianni@studio.unibo.it" userId="47c1e55a-2885-44b5-bcc1-cd710f99c270" providerId="ADAL" clId="{E1169DAB-27F1-44ED-A2BA-559E2EF97028}" dt="2026-02-24T18:59:35.691" v="1758" actId="478"/>
          <ac:spMkLst>
            <pc:docMk/>
            <pc:sldMk cId="0" sldId="267"/>
            <ac:spMk id="16" creationId="{A54F3F2B-82D3-57CF-4BCF-554C8A9EDD65}"/>
          </ac:spMkLst>
        </pc:spChg>
        <pc:spChg chg="add del mod">
          <ac:chgData name="Domenico Zianni - domenico.zianni@studio.unibo.it" userId="47c1e55a-2885-44b5-bcc1-cd710f99c270" providerId="ADAL" clId="{E1169DAB-27F1-44ED-A2BA-559E2EF97028}" dt="2026-02-24T18:59:37.712" v="1759" actId="478"/>
          <ac:spMkLst>
            <pc:docMk/>
            <pc:sldMk cId="0" sldId="267"/>
            <ac:spMk id="18" creationId="{89002E9E-7D13-CF7F-B62E-7D8D2223E97E}"/>
          </ac:spMkLst>
        </pc:spChg>
        <pc:spChg chg="add del mod">
          <ac:chgData name="Domenico Zianni - domenico.zianni@studio.unibo.it" userId="47c1e55a-2885-44b5-bcc1-cd710f99c270" providerId="ADAL" clId="{E1169DAB-27F1-44ED-A2BA-559E2EF97028}" dt="2026-02-24T18:59:40.385" v="1760" actId="478"/>
          <ac:spMkLst>
            <pc:docMk/>
            <pc:sldMk cId="0" sldId="267"/>
            <ac:spMk id="20" creationId="{2A933992-739B-0394-EB87-FA04DD162805}"/>
          </ac:spMkLst>
        </pc:spChg>
        <pc:spChg chg="del">
          <ac:chgData name="Domenico Zianni - domenico.zianni@studio.unibo.it" userId="47c1e55a-2885-44b5-bcc1-cd710f99c270" providerId="ADAL" clId="{E1169DAB-27F1-44ED-A2BA-559E2EF97028}" dt="2026-02-24T18:59:42.910" v="1761" actId="478"/>
          <ac:spMkLst>
            <pc:docMk/>
            <pc:sldMk cId="0" sldId="267"/>
            <ac:spMk id="22" creationId="{8D486E9F-A6AB-4EC7-101B-8BADD568FD3D}"/>
          </ac:spMkLst>
        </pc:spChg>
        <pc:spChg chg="add del mod">
          <ac:chgData name="Domenico Zianni - domenico.zianni@studio.unibo.it" userId="47c1e55a-2885-44b5-bcc1-cd710f99c270" providerId="ADAL" clId="{E1169DAB-27F1-44ED-A2BA-559E2EF97028}" dt="2026-02-24T19:00:00.484" v="1764" actId="478"/>
          <ac:spMkLst>
            <pc:docMk/>
            <pc:sldMk cId="0" sldId="267"/>
            <ac:spMk id="24" creationId="{B64A240F-6716-FBDB-FAD8-A406D1A1D724}"/>
          </ac:spMkLst>
        </pc:spChg>
        <pc:spChg chg="add del mod">
          <ac:chgData name="Domenico Zianni - domenico.zianni@studio.unibo.it" userId="47c1e55a-2885-44b5-bcc1-cd710f99c270" providerId="ADAL" clId="{E1169DAB-27F1-44ED-A2BA-559E2EF97028}" dt="2026-02-24T18:59:58.100" v="1763" actId="478"/>
          <ac:spMkLst>
            <pc:docMk/>
            <pc:sldMk cId="0" sldId="267"/>
            <ac:spMk id="26" creationId="{7F59105C-0CFA-1481-2253-5AE807761C4B}"/>
          </ac:spMkLst>
        </pc:spChg>
        <pc:spChg chg="add del mod">
          <ac:chgData name="Domenico Zianni - domenico.zianni@studio.unibo.it" userId="47c1e55a-2885-44b5-bcc1-cd710f99c270" providerId="ADAL" clId="{E1169DAB-27F1-44ED-A2BA-559E2EF97028}" dt="2026-02-24T18:59:58.100" v="1763" actId="478"/>
          <ac:spMkLst>
            <pc:docMk/>
            <pc:sldMk cId="0" sldId="267"/>
            <ac:spMk id="28" creationId="{9BA451D4-5463-5E92-A363-1601CBD57AB3}"/>
          </ac:spMkLst>
        </pc:spChg>
        <pc:spChg chg="add del mod">
          <ac:chgData name="Domenico Zianni - domenico.zianni@studio.unibo.it" userId="47c1e55a-2885-44b5-bcc1-cd710f99c270" providerId="ADAL" clId="{E1169DAB-27F1-44ED-A2BA-559E2EF97028}" dt="2026-02-24T18:59:58.100" v="1763" actId="478"/>
          <ac:spMkLst>
            <pc:docMk/>
            <pc:sldMk cId="0" sldId="267"/>
            <ac:spMk id="30" creationId="{D6DE727A-7E36-F7CC-9AEB-65F18759D9C8}"/>
          </ac:spMkLst>
        </pc:spChg>
        <pc:spChg chg="add del mod">
          <ac:chgData name="Domenico Zianni - domenico.zianni@studio.unibo.it" userId="47c1e55a-2885-44b5-bcc1-cd710f99c270" providerId="ADAL" clId="{E1169DAB-27F1-44ED-A2BA-559E2EF97028}" dt="2026-02-24T19:00:25.081" v="1772" actId="478"/>
          <ac:spMkLst>
            <pc:docMk/>
            <pc:sldMk cId="0" sldId="267"/>
            <ac:spMk id="34" creationId="{E92D21C5-CEBD-65CC-BBC7-5B4990A31A0A}"/>
          </ac:spMkLst>
        </pc:spChg>
        <pc:spChg chg="add del mod">
          <ac:chgData name="Domenico Zianni - domenico.zianni@studio.unibo.it" userId="47c1e55a-2885-44b5-bcc1-cd710f99c270" providerId="ADAL" clId="{E1169DAB-27F1-44ED-A2BA-559E2EF97028}" dt="2026-02-24T19:00:30.597" v="1774" actId="478"/>
          <ac:spMkLst>
            <pc:docMk/>
            <pc:sldMk cId="0" sldId="267"/>
            <ac:spMk id="36" creationId="{E8ACE394-41C5-4479-11B7-D1E8D87400DE}"/>
          </ac:spMkLst>
        </pc:spChg>
        <pc:spChg chg="add mod">
          <ac:chgData name="Domenico Zianni - domenico.zianni@studio.unibo.it" userId="47c1e55a-2885-44b5-bcc1-cd710f99c270" providerId="ADAL" clId="{E1169DAB-27F1-44ED-A2BA-559E2EF97028}" dt="2026-02-24T21:42:07.989" v="2499" actId="20577"/>
          <ac:spMkLst>
            <pc:docMk/>
            <pc:sldMk cId="0" sldId="267"/>
            <ac:spMk id="39" creationId="{EF080EFD-FBCC-F17C-B2E7-28421A11C5CC}"/>
          </ac:spMkLst>
        </pc:spChg>
        <pc:spChg chg="add mod">
          <ac:chgData name="Domenico Zianni - domenico.zianni@studio.unibo.it" userId="47c1e55a-2885-44b5-bcc1-cd710f99c270" providerId="ADAL" clId="{E1169DAB-27F1-44ED-A2BA-559E2EF97028}" dt="2026-02-24T19:09:26.204" v="2094" actId="767"/>
          <ac:spMkLst>
            <pc:docMk/>
            <pc:sldMk cId="0" sldId="267"/>
            <ac:spMk id="40" creationId="{6A347EBB-BBA3-A269-675B-00C9ACA14543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19:09:49.406" v="2099" actId="1076"/>
          <ac:spMkLst>
            <pc:docMk/>
            <pc:sldMk cId="0" sldId="267"/>
            <ac:spMk id="298" creationId="{00000000-0000-0000-0000-000000000000}"/>
          </ac:spMkLst>
        </pc:spChg>
        <pc:spChg chg="del">
          <ac:chgData name="Domenico Zianni - domenico.zianni@studio.unibo.it" userId="47c1e55a-2885-44b5-bcc1-cd710f99c270" providerId="ADAL" clId="{E1169DAB-27F1-44ED-A2BA-559E2EF97028}" dt="2026-02-24T18:59:27.554" v="1755" actId="478"/>
          <ac:spMkLst>
            <pc:docMk/>
            <pc:sldMk cId="0" sldId="267"/>
            <ac:spMk id="299" creationId="{00000000-0000-0000-0000-000000000000}"/>
          </ac:spMkLst>
        </pc:spChg>
        <pc:spChg chg="del">
          <ac:chgData name="Domenico Zianni - domenico.zianni@studio.unibo.it" userId="47c1e55a-2885-44b5-bcc1-cd710f99c270" providerId="ADAL" clId="{E1169DAB-27F1-44ED-A2BA-559E2EF97028}" dt="2026-02-24T18:59:27.554" v="1755" actId="478"/>
          <ac:spMkLst>
            <pc:docMk/>
            <pc:sldMk cId="0" sldId="267"/>
            <ac:spMk id="300" creationId="{00000000-0000-0000-0000-000000000000}"/>
          </ac:spMkLst>
        </pc:spChg>
        <pc:spChg chg="del">
          <ac:chgData name="Domenico Zianni - domenico.zianni@studio.unibo.it" userId="47c1e55a-2885-44b5-bcc1-cd710f99c270" providerId="ADAL" clId="{E1169DAB-27F1-44ED-A2BA-559E2EF97028}" dt="2026-02-24T18:59:27.554" v="1755" actId="478"/>
          <ac:spMkLst>
            <pc:docMk/>
            <pc:sldMk cId="0" sldId="267"/>
            <ac:spMk id="301" creationId="{00000000-0000-0000-0000-000000000000}"/>
          </ac:spMkLst>
        </pc:spChg>
        <pc:spChg chg="del">
          <ac:chgData name="Domenico Zianni - domenico.zianni@studio.unibo.it" userId="47c1e55a-2885-44b5-bcc1-cd710f99c270" providerId="ADAL" clId="{E1169DAB-27F1-44ED-A2BA-559E2EF97028}" dt="2026-02-24T18:59:27.554" v="1755" actId="478"/>
          <ac:spMkLst>
            <pc:docMk/>
            <pc:sldMk cId="0" sldId="267"/>
            <ac:spMk id="302" creationId="{00000000-0000-0000-0000-000000000000}"/>
          </ac:spMkLst>
        </pc:spChg>
        <pc:spChg chg="del">
          <ac:chgData name="Domenico Zianni - domenico.zianni@studio.unibo.it" userId="47c1e55a-2885-44b5-bcc1-cd710f99c270" providerId="ADAL" clId="{E1169DAB-27F1-44ED-A2BA-559E2EF97028}" dt="2026-02-24T18:59:27.554" v="1755" actId="478"/>
          <ac:spMkLst>
            <pc:docMk/>
            <pc:sldMk cId="0" sldId="267"/>
            <ac:spMk id="303" creationId="{00000000-0000-0000-0000-000000000000}"/>
          </ac:spMkLst>
        </pc:spChg>
        <pc:spChg chg="del">
          <ac:chgData name="Domenico Zianni - domenico.zianni@studio.unibo.it" userId="47c1e55a-2885-44b5-bcc1-cd710f99c270" providerId="ADAL" clId="{E1169DAB-27F1-44ED-A2BA-559E2EF97028}" dt="2026-02-24T18:59:27.554" v="1755" actId="478"/>
          <ac:spMkLst>
            <pc:docMk/>
            <pc:sldMk cId="0" sldId="267"/>
            <ac:spMk id="304" creationId="{00000000-0000-0000-0000-000000000000}"/>
          </ac:spMkLst>
        </pc:spChg>
        <pc:spChg chg="del">
          <ac:chgData name="Domenico Zianni - domenico.zianni@studio.unibo.it" userId="47c1e55a-2885-44b5-bcc1-cd710f99c270" providerId="ADAL" clId="{E1169DAB-27F1-44ED-A2BA-559E2EF97028}" dt="2026-02-24T18:59:51.546" v="1762" actId="478"/>
          <ac:spMkLst>
            <pc:docMk/>
            <pc:sldMk cId="0" sldId="267"/>
            <ac:spMk id="305" creationId="{00000000-0000-0000-0000-000000000000}"/>
          </ac:spMkLst>
        </pc:spChg>
        <pc:spChg chg="del">
          <ac:chgData name="Domenico Zianni - domenico.zianni@studio.unibo.it" userId="47c1e55a-2885-44b5-bcc1-cd710f99c270" providerId="ADAL" clId="{E1169DAB-27F1-44ED-A2BA-559E2EF97028}" dt="2026-02-24T18:59:51.546" v="1762" actId="478"/>
          <ac:spMkLst>
            <pc:docMk/>
            <pc:sldMk cId="0" sldId="267"/>
            <ac:spMk id="306" creationId="{00000000-0000-0000-0000-000000000000}"/>
          </ac:spMkLst>
        </pc:spChg>
        <pc:spChg chg="del mod">
          <ac:chgData name="Domenico Zianni - domenico.zianni@studio.unibo.it" userId="47c1e55a-2885-44b5-bcc1-cd710f99c270" providerId="ADAL" clId="{E1169DAB-27F1-44ED-A2BA-559E2EF97028}" dt="2026-02-24T19:00:22.643" v="1771" actId="478"/>
          <ac:spMkLst>
            <pc:docMk/>
            <pc:sldMk cId="0" sldId="267"/>
            <ac:spMk id="307" creationId="{00000000-0000-0000-0000-000000000000}"/>
          </ac:spMkLst>
        </pc:spChg>
        <pc:spChg chg="del mod">
          <ac:chgData name="Domenico Zianni - domenico.zianni@studio.unibo.it" userId="47c1e55a-2885-44b5-bcc1-cd710f99c270" providerId="ADAL" clId="{E1169DAB-27F1-44ED-A2BA-559E2EF97028}" dt="2026-02-24T19:00:27.809" v="1773" actId="478"/>
          <ac:spMkLst>
            <pc:docMk/>
            <pc:sldMk cId="0" sldId="267"/>
            <ac:spMk id="308" creationId="{00000000-0000-0000-0000-000000000000}"/>
          </ac:spMkLst>
        </pc:spChg>
        <pc:spChg chg="del">
          <ac:chgData name="Domenico Zianni - domenico.zianni@studio.unibo.it" userId="47c1e55a-2885-44b5-bcc1-cd710f99c270" providerId="ADAL" clId="{E1169DAB-27F1-44ED-A2BA-559E2EF97028}" dt="2026-02-24T18:59:51.546" v="1762" actId="478"/>
          <ac:spMkLst>
            <pc:docMk/>
            <pc:sldMk cId="0" sldId="267"/>
            <ac:spMk id="309" creationId="{00000000-0000-0000-0000-000000000000}"/>
          </ac:spMkLst>
        </pc:spChg>
        <pc:spChg chg="del">
          <ac:chgData name="Domenico Zianni - domenico.zianni@studio.unibo.it" userId="47c1e55a-2885-44b5-bcc1-cd710f99c270" providerId="ADAL" clId="{E1169DAB-27F1-44ED-A2BA-559E2EF97028}" dt="2026-02-24T18:59:51.546" v="1762" actId="478"/>
          <ac:spMkLst>
            <pc:docMk/>
            <pc:sldMk cId="0" sldId="267"/>
            <ac:spMk id="310" creationId="{00000000-0000-0000-0000-000000000000}"/>
          </ac:spMkLst>
        </pc:spChg>
        <pc:picChg chg="add mod">
          <ac:chgData name="Domenico Zianni - domenico.zianni@studio.unibo.it" userId="47c1e55a-2885-44b5-bcc1-cd710f99c270" providerId="ADAL" clId="{E1169DAB-27F1-44ED-A2BA-559E2EF97028}" dt="2026-02-24T19:11:39.099" v="2179" actId="1076"/>
          <ac:picMkLst>
            <pc:docMk/>
            <pc:sldMk cId="0" sldId="267"/>
            <ac:picMk id="32" creationId="{CB926FA9-DFE5-24E0-34DE-7E6B66E8DB75}"/>
          </ac:picMkLst>
        </pc:picChg>
        <pc:picChg chg="add mod">
          <ac:chgData name="Domenico Zianni - domenico.zianni@studio.unibo.it" userId="47c1e55a-2885-44b5-bcc1-cd710f99c270" providerId="ADAL" clId="{E1169DAB-27F1-44ED-A2BA-559E2EF97028}" dt="2026-02-24T19:34:01.790" v="2416" actId="1076"/>
          <ac:picMkLst>
            <pc:docMk/>
            <pc:sldMk cId="0" sldId="267"/>
            <ac:picMk id="38" creationId="{F2B9A3FD-6442-7CB3-2176-E9D03904C378}"/>
          </ac:picMkLst>
        </pc:picChg>
      </pc:sldChg>
      <pc:sldChg chg="del">
        <pc:chgData name="Domenico Zianni - domenico.zianni@studio.unibo.it" userId="47c1e55a-2885-44b5-bcc1-cd710f99c270" providerId="ADAL" clId="{E1169DAB-27F1-44ED-A2BA-559E2EF97028}" dt="2026-02-24T21:47:13.497" v="2511" actId="2696"/>
        <pc:sldMkLst>
          <pc:docMk/>
          <pc:sldMk cId="0" sldId="268"/>
        </pc:sldMkLst>
      </pc:sldChg>
      <pc:sldChg chg="addSp delSp modSp mod ord modNotes">
        <pc:chgData name="Domenico Zianni - domenico.zianni@studio.unibo.it" userId="47c1e55a-2885-44b5-bcc1-cd710f99c270" providerId="ADAL" clId="{E1169DAB-27F1-44ED-A2BA-559E2EF97028}" dt="2026-02-24T14:29:04.812" v="1473"/>
        <pc:sldMkLst>
          <pc:docMk/>
          <pc:sldMk cId="0" sldId="269"/>
        </pc:sldMkLst>
        <pc:spChg chg="mod">
          <ac:chgData name="Domenico Zianni - domenico.zianni@studio.unibo.it" userId="47c1e55a-2885-44b5-bcc1-cd710f99c270" providerId="ADAL" clId="{E1169DAB-27F1-44ED-A2BA-559E2EF97028}" dt="2026-02-24T13:26:50.004" v="1066"/>
          <ac:spMkLst>
            <pc:docMk/>
            <pc:sldMk cId="0" sldId="269"/>
            <ac:spMk id="3" creationId="{EF2585F0-0511-361F-B285-BA0C9EF86D2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13:26:50.004" v="1066"/>
          <ac:spMkLst>
            <pc:docMk/>
            <pc:sldMk cId="0" sldId="269"/>
            <ac:spMk id="4" creationId="{9171C850-F94F-866D-166C-1595E2DD6185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13:26:50.004" v="1066"/>
          <ac:spMkLst>
            <pc:docMk/>
            <pc:sldMk cId="0" sldId="269"/>
            <ac:spMk id="5" creationId="{48217ABE-4257-29D6-7994-0739885C2C56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13:26:50.004" v="1066"/>
          <ac:spMkLst>
            <pc:docMk/>
            <pc:sldMk cId="0" sldId="269"/>
            <ac:spMk id="10" creationId="{A0B4833F-3C13-4B8F-E619-2DFBF53156BE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13:26:50.004" v="1066"/>
          <ac:spMkLst>
            <pc:docMk/>
            <pc:sldMk cId="0" sldId="269"/>
            <ac:spMk id="11" creationId="{65C95ECE-E961-C128-238B-D45C48E103AD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13:26:50.004" v="1066"/>
          <ac:spMkLst>
            <pc:docMk/>
            <pc:sldMk cId="0" sldId="269"/>
            <ac:spMk id="12" creationId="{7EF370B4-26A6-FBE6-3A1D-01938C8FEF1B}"/>
          </ac:spMkLst>
        </pc:spChg>
        <pc:spChg chg="add mod">
          <ac:chgData name="Domenico Zianni - domenico.zianni@studio.unibo.it" userId="47c1e55a-2885-44b5-bcc1-cd710f99c270" providerId="ADAL" clId="{E1169DAB-27F1-44ED-A2BA-559E2EF97028}" dt="2026-02-24T13:29:58.913" v="1096"/>
          <ac:spMkLst>
            <pc:docMk/>
            <pc:sldMk cId="0" sldId="269"/>
            <ac:spMk id="14" creationId="{2DA91498-3DD9-4DB0-A3CD-E793C6F4BEE3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13:33:01.818" v="1141" actId="1076"/>
          <ac:spMkLst>
            <pc:docMk/>
            <pc:sldMk cId="0" sldId="269"/>
            <ac:spMk id="322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13:33:17.590" v="1142" actId="1076"/>
          <ac:spMkLst>
            <pc:docMk/>
            <pc:sldMk cId="0" sldId="269"/>
            <ac:spMk id="323" creationId="{00000000-0000-0000-0000-000000000000}"/>
          </ac:spMkLst>
        </pc:spChg>
        <pc:spChg chg="add del mod">
          <ac:chgData name="Domenico Zianni - domenico.zianni@studio.unibo.it" userId="47c1e55a-2885-44b5-bcc1-cd710f99c270" providerId="ADAL" clId="{E1169DAB-27F1-44ED-A2BA-559E2EF97028}" dt="2026-02-24T13:32:16.907" v="1140" actId="20577"/>
          <ac:spMkLst>
            <pc:docMk/>
            <pc:sldMk cId="0" sldId="269"/>
            <ac:spMk id="324" creationId="{00000000-0000-0000-0000-000000000000}"/>
          </ac:spMkLst>
        </pc:spChg>
        <pc:grpChg chg="add mod">
          <ac:chgData name="Domenico Zianni - domenico.zianni@studio.unibo.it" userId="47c1e55a-2885-44b5-bcc1-cd710f99c270" providerId="ADAL" clId="{E1169DAB-27F1-44ED-A2BA-559E2EF97028}" dt="2026-02-24T13:31:58.100" v="1134" actId="1076"/>
          <ac:grpSpMkLst>
            <pc:docMk/>
            <pc:sldMk cId="0" sldId="269"/>
            <ac:grpSpMk id="2" creationId="{4269CA01-D05F-EB31-EDCB-2BE0C9C26439}"/>
          </ac:grpSpMkLst>
        </pc:grpChg>
        <pc:grpChg chg="del">
          <ac:chgData name="Domenico Zianni - domenico.zianni@studio.unibo.it" userId="47c1e55a-2885-44b5-bcc1-cd710f99c270" providerId="ADAL" clId="{E1169DAB-27F1-44ED-A2BA-559E2EF97028}" dt="2026-02-24T13:26:59.003" v="1068" actId="478"/>
          <ac:grpSpMkLst>
            <pc:docMk/>
            <pc:sldMk cId="0" sldId="269"/>
            <ac:grpSpMk id="325" creationId="{00000000-0000-0000-0000-000000000000}"/>
          </ac:grpSpMkLst>
        </pc:grpChg>
        <pc:cxnChg chg="mod">
          <ac:chgData name="Domenico Zianni - domenico.zianni@studio.unibo.it" userId="47c1e55a-2885-44b5-bcc1-cd710f99c270" providerId="ADAL" clId="{E1169DAB-27F1-44ED-A2BA-559E2EF97028}" dt="2026-02-24T13:27:16.604" v="1069" actId="208"/>
          <ac:cxnSpMkLst>
            <pc:docMk/>
            <pc:sldMk cId="0" sldId="269"/>
            <ac:cxnSpMk id="6" creationId="{CF9794AE-4B36-97BF-537A-B1D6B5778709}"/>
          </ac:cxnSpMkLst>
        </pc:cxnChg>
        <pc:cxnChg chg="mod">
          <ac:chgData name="Domenico Zianni - domenico.zianni@studio.unibo.it" userId="47c1e55a-2885-44b5-bcc1-cd710f99c270" providerId="ADAL" clId="{E1169DAB-27F1-44ED-A2BA-559E2EF97028}" dt="2026-02-24T13:27:16.604" v="1069" actId="208"/>
          <ac:cxnSpMkLst>
            <pc:docMk/>
            <pc:sldMk cId="0" sldId="269"/>
            <ac:cxnSpMk id="7" creationId="{223C9D39-2F60-95B4-23D6-A00AB9565D97}"/>
          </ac:cxnSpMkLst>
        </pc:cxnChg>
        <pc:cxnChg chg="mod">
          <ac:chgData name="Domenico Zianni - domenico.zianni@studio.unibo.it" userId="47c1e55a-2885-44b5-bcc1-cd710f99c270" providerId="ADAL" clId="{E1169DAB-27F1-44ED-A2BA-559E2EF97028}" dt="2026-02-24T13:27:16.604" v="1069" actId="208"/>
          <ac:cxnSpMkLst>
            <pc:docMk/>
            <pc:sldMk cId="0" sldId="269"/>
            <ac:cxnSpMk id="8" creationId="{AA9745B0-2C6A-4BED-5EB6-09C9CB571E6C}"/>
          </ac:cxnSpMkLst>
        </pc:cxnChg>
        <pc:cxnChg chg="mod">
          <ac:chgData name="Domenico Zianni - domenico.zianni@studio.unibo.it" userId="47c1e55a-2885-44b5-bcc1-cd710f99c270" providerId="ADAL" clId="{E1169DAB-27F1-44ED-A2BA-559E2EF97028}" dt="2026-02-24T13:27:16.604" v="1069" actId="208"/>
          <ac:cxnSpMkLst>
            <pc:docMk/>
            <pc:sldMk cId="0" sldId="269"/>
            <ac:cxnSpMk id="9" creationId="{8C855A11-CC3F-7563-BC5B-5FFCCA073C8C}"/>
          </ac:cxnSpMkLst>
        </pc:cxnChg>
        <pc:cxnChg chg="mod">
          <ac:chgData name="Domenico Zianni - domenico.zianni@studio.unibo.it" userId="47c1e55a-2885-44b5-bcc1-cd710f99c270" providerId="ADAL" clId="{E1169DAB-27F1-44ED-A2BA-559E2EF97028}" dt="2026-02-24T13:27:16.604" v="1069" actId="208"/>
          <ac:cxnSpMkLst>
            <pc:docMk/>
            <pc:sldMk cId="0" sldId="269"/>
            <ac:cxnSpMk id="13" creationId="{88BF4A45-0872-B65A-6320-C5F313EB5A02}"/>
          </ac:cxnSpMkLst>
        </pc:cxnChg>
      </pc:sldChg>
      <pc:sldChg chg="addSp delSp modSp mod ord modNotes">
        <pc:chgData name="Domenico Zianni - domenico.zianni@studio.unibo.it" userId="47c1e55a-2885-44b5-bcc1-cd710f99c270" providerId="ADAL" clId="{E1169DAB-27F1-44ED-A2BA-559E2EF97028}" dt="2026-02-24T18:56:14.909" v="1752" actId="179"/>
        <pc:sldMkLst>
          <pc:docMk/>
          <pc:sldMk cId="0" sldId="270"/>
        </pc:sldMkLst>
        <pc:spChg chg="add mod">
          <ac:chgData name="Domenico Zianni - domenico.zianni@studio.unibo.it" userId="47c1e55a-2885-44b5-bcc1-cd710f99c270" providerId="ADAL" clId="{E1169DAB-27F1-44ED-A2BA-559E2EF97028}" dt="2026-02-24T18:56:14.909" v="1752" actId="179"/>
          <ac:spMkLst>
            <pc:docMk/>
            <pc:sldMk cId="0" sldId="270"/>
            <ac:spMk id="3" creationId="{1C342AAE-58CF-B5CC-3025-E6E3F70D8EDF}"/>
          </ac:spMkLst>
        </pc:spChg>
        <pc:spChg chg="add del mod">
          <ac:chgData name="Domenico Zianni - domenico.zianni@studio.unibo.it" userId="47c1e55a-2885-44b5-bcc1-cd710f99c270" providerId="ADAL" clId="{E1169DAB-27F1-44ED-A2BA-559E2EF97028}" dt="2026-02-23T18:27:56.733" v="648" actId="478"/>
          <ac:spMkLst>
            <pc:docMk/>
            <pc:sldMk cId="0" sldId="270"/>
            <ac:spMk id="3" creationId="{3412F2F2-CEB6-0E2D-71B5-201400A9A4B2}"/>
          </ac:spMkLst>
        </pc:spChg>
        <pc:spChg chg="add del mod">
          <ac:chgData name="Domenico Zianni - domenico.zianni@studio.unibo.it" userId="47c1e55a-2885-44b5-bcc1-cd710f99c270" providerId="ADAL" clId="{E1169DAB-27F1-44ED-A2BA-559E2EF97028}" dt="2026-02-23T18:28:43.673" v="655" actId="478"/>
          <ac:spMkLst>
            <pc:docMk/>
            <pc:sldMk cId="0" sldId="270"/>
            <ac:spMk id="5" creationId="{BDB1594D-28A6-F9A2-9508-7DB27E8996F7}"/>
          </ac:spMkLst>
        </pc:spChg>
        <pc:spChg chg="add del mod">
          <ac:chgData name="Domenico Zianni - domenico.zianni@studio.unibo.it" userId="47c1e55a-2885-44b5-bcc1-cd710f99c270" providerId="ADAL" clId="{E1169DAB-27F1-44ED-A2BA-559E2EF97028}" dt="2026-02-23T18:30:13.487" v="680" actId="478"/>
          <ac:spMkLst>
            <pc:docMk/>
            <pc:sldMk cId="0" sldId="270"/>
            <ac:spMk id="7" creationId="{341002DF-DFB7-405B-8017-516024ECADF9}"/>
          </ac:spMkLst>
        </pc:spChg>
        <pc:spChg chg="add del mod">
          <ac:chgData name="Domenico Zianni - domenico.zianni@studio.unibo.it" userId="47c1e55a-2885-44b5-bcc1-cd710f99c270" providerId="ADAL" clId="{E1169DAB-27F1-44ED-A2BA-559E2EF97028}" dt="2026-02-23T18:29:37.540" v="671" actId="478"/>
          <ac:spMkLst>
            <pc:docMk/>
            <pc:sldMk cId="0" sldId="270"/>
            <ac:spMk id="9" creationId="{C7409A44-9C9A-7A69-2128-B41E06F7545D}"/>
          </ac:spMkLst>
        </pc:spChg>
        <pc:spChg chg="add del mod">
          <ac:chgData name="Domenico Zianni - domenico.zianni@studio.unibo.it" userId="47c1e55a-2885-44b5-bcc1-cd710f99c270" providerId="ADAL" clId="{E1169DAB-27F1-44ED-A2BA-559E2EF97028}" dt="2026-02-23T18:30:19.790" v="681" actId="478"/>
          <ac:spMkLst>
            <pc:docMk/>
            <pc:sldMk cId="0" sldId="270"/>
            <ac:spMk id="11" creationId="{D94F0A1F-BA00-F088-6EAA-E464986CD53E}"/>
          </ac:spMkLst>
        </pc:spChg>
        <pc:spChg chg="add mod">
          <ac:chgData name="Domenico Zianni - domenico.zianni@studio.unibo.it" userId="47c1e55a-2885-44b5-bcc1-cd710f99c270" providerId="ADAL" clId="{E1169DAB-27F1-44ED-A2BA-559E2EF97028}" dt="2026-02-23T18:31:43.543" v="709" actId="1076"/>
          <ac:spMkLst>
            <pc:docMk/>
            <pc:sldMk cId="0" sldId="270"/>
            <ac:spMk id="12" creationId="{CBD3D1B3-C7F6-4CBB-D43F-8D08FEAE38A4}"/>
          </ac:spMkLst>
        </pc:spChg>
        <pc:spChg chg="add del mod">
          <ac:chgData name="Domenico Zianni - domenico.zianni@studio.unibo.it" userId="47c1e55a-2885-44b5-bcc1-cd710f99c270" providerId="ADAL" clId="{E1169DAB-27F1-44ED-A2BA-559E2EF97028}" dt="2026-02-23T18:32:08.597" v="713" actId="478"/>
          <ac:spMkLst>
            <pc:docMk/>
            <pc:sldMk cId="0" sldId="270"/>
            <ac:spMk id="14" creationId="{989C0256-3357-355F-CC62-F3A251D0E414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3T18:32:41.236" v="716" actId="1076"/>
          <ac:spMkLst>
            <pc:docMk/>
            <pc:sldMk cId="0" sldId="270"/>
            <ac:spMk id="352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3T18:32:18.214" v="715" actId="1076"/>
          <ac:spMkLst>
            <pc:docMk/>
            <pc:sldMk cId="0" sldId="270"/>
            <ac:spMk id="354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3T18:30:37.802" v="682"/>
          <ac:spMkLst>
            <pc:docMk/>
            <pc:sldMk cId="0" sldId="270"/>
            <ac:spMk id="358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3T18:32:01.636" v="711"/>
          <ac:spMkLst>
            <pc:docMk/>
            <pc:sldMk cId="0" sldId="270"/>
            <ac:spMk id="361" creationId="{00000000-0000-0000-0000-000000000000}"/>
          </ac:spMkLst>
        </pc:spChg>
        <pc:spChg chg="del mod">
          <ac:chgData name="Domenico Zianni - domenico.zianni@studio.unibo.it" userId="47c1e55a-2885-44b5-bcc1-cd710f99c270" providerId="ADAL" clId="{E1169DAB-27F1-44ED-A2BA-559E2EF97028}" dt="2026-02-24T18:55:47.663" v="1738" actId="478"/>
          <ac:spMkLst>
            <pc:docMk/>
            <pc:sldMk cId="0" sldId="270"/>
            <ac:spMk id="362" creationId="{00000000-0000-0000-0000-000000000000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18:55:53.160" v="1739" actId="21"/>
          <ac:spMkLst>
            <pc:docMk/>
            <pc:sldMk cId="0" sldId="270"/>
            <ac:spMk id="363" creationId="{00000000-0000-0000-0000-000000000000}"/>
          </ac:spMkLst>
        </pc:spChg>
        <pc:spChg chg="del">
          <ac:chgData name="Domenico Zianni - domenico.zianni@studio.unibo.it" userId="47c1e55a-2885-44b5-bcc1-cd710f99c270" providerId="ADAL" clId="{E1169DAB-27F1-44ED-A2BA-559E2EF97028}" dt="2026-02-23T18:32:06.164" v="712" actId="478"/>
          <ac:spMkLst>
            <pc:docMk/>
            <pc:sldMk cId="0" sldId="270"/>
            <ac:spMk id="364" creationId="{00000000-0000-0000-0000-000000000000}"/>
          </ac:spMkLst>
        </pc:spChg>
        <pc:spChg chg="del">
          <ac:chgData name="Domenico Zianni - domenico.zianni@studio.unibo.it" userId="47c1e55a-2885-44b5-bcc1-cd710f99c270" providerId="ADAL" clId="{E1169DAB-27F1-44ED-A2BA-559E2EF97028}" dt="2026-02-23T18:28:39.981" v="654" actId="478"/>
          <ac:spMkLst>
            <pc:docMk/>
            <pc:sldMk cId="0" sldId="270"/>
            <ac:spMk id="365" creationId="{00000000-0000-0000-0000-000000000000}"/>
          </ac:spMkLst>
        </pc:spChg>
        <pc:spChg chg="del">
          <ac:chgData name="Domenico Zianni - domenico.zianni@studio.unibo.it" userId="47c1e55a-2885-44b5-bcc1-cd710f99c270" providerId="ADAL" clId="{E1169DAB-27F1-44ED-A2BA-559E2EF97028}" dt="2026-02-23T18:27:54.275" v="647" actId="478"/>
          <ac:spMkLst>
            <pc:docMk/>
            <pc:sldMk cId="0" sldId="270"/>
            <ac:spMk id="366" creationId="{00000000-0000-0000-0000-000000000000}"/>
          </ac:spMkLst>
        </pc:spChg>
        <pc:spChg chg="del">
          <ac:chgData name="Domenico Zianni - domenico.zianni@studio.unibo.it" userId="47c1e55a-2885-44b5-bcc1-cd710f99c270" providerId="ADAL" clId="{E1169DAB-27F1-44ED-A2BA-559E2EF97028}" dt="2026-02-23T18:29:30.483" v="670" actId="478"/>
          <ac:spMkLst>
            <pc:docMk/>
            <pc:sldMk cId="0" sldId="270"/>
            <ac:spMk id="367" creationId="{00000000-0000-0000-0000-000000000000}"/>
          </ac:spMkLst>
        </pc:spChg>
        <pc:spChg chg="del">
          <ac:chgData name="Domenico Zianni - domenico.zianni@studio.unibo.it" userId="47c1e55a-2885-44b5-bcc1-cd710f99c270" providerId="ADAL" clId="{E1169DAB-27F1-44ED-A2BA-559E2EF97028}" dt="2026-02-23T18:28:52.727" v="657" actId="478"/>
          <ac:spMkLst>
            <pc:docMk/>
            <pc:sldMk cId="0" sldId="270"/>
            <ac:spMk id="368" creationId="{00000000-0000-0000-0000-000000000000}"/>
          </ac:spMkLst>
        </pc:spChg>
        <pc:grpChg chg="del">
          <ac:chgData name="Domenico Zianni - domenico.zianni@studio.unibo.it" userId="47c1e55a-2885-44b5-bcc1-cd710f99c270" providerId="ADAL" clId="{E1169DAB-27F1-44ED-A2BA-559E2EF97028}" dt="2026-02-23T18:27:02.653" v="621" actId="478"/>
          <ac:grpSpMkLst>
            <pc:docMk/>
            <pc:sldMk cId="0" sldId="270"/>
            <ac:grpSpMk id="375" creationId="{00000000-0000-0000-0000-000000000000}"/>
          </ac:grpSpMkLst>
        </pc:grpChg>
        <pc:grpChg chg="del">
          <ac:chgData name="Domenico Zianni - domenico.zianni@studio.unibo.it" userId="47c1e55a-2885-44b5-bcc1-cd710f99c270" providerId="ADAL" clId="{E1169DAB-27F1-44ED-A2BA-559E2EF97028}" dt="2026-02-23T18:26:46.519" v="618" actId="478"/>
          <ac:grpSpMkLst>
            <pc:docMk/>
            <pc:sldMk cId="0" sldId="270"/>
            <ac:grpSpMk id="381" creationId="{00000000-0000-0000-0000-000000000000}"/>
          </ac:grpSpMkLst>
        </pc:grpChg>
        <pc:grpChg chg="del">
          <ac:chgData name="Domenico Zianni - domenico.zianni@studio.unibo.it" userId="47c1e55a-2885-44b5-bcc1-cd710f99c270" providerId="ADAL" clId="{E1169DAB-27F1-44ED-A2BA-559E2EF97028}" dt="2026-02-23T18:27:00.232" v="620" actId="478"/>
          <ac:grpSpMkLst>
            <pc:docMk/>
            <pc:sldMk cId="0" sldId="270"/>
            <ac:grpSpMk id="388" creationId="{00000000-0000-0000-0000-000000000000}"/>
          </ac:grpSpMkLst>
        </pc:grpChg>
        <pc:grpChg chg="del">
          <ac:chgData name="Domenico Zianni - domenico.zianni@studio.unibo.it" userId="47c1e55a-2885-44b5-bcc1-cd710f99c270" providerId="ADAL" clId="{E1169DAB-27F1-44ED-A2BA-559E2EF97028}" dt="2026-02-23T18:26:51.380" v="619" actId="478"/>
          <ac:grpSpMkLst>
            <pc:docMk/>
            <pc:sldMk cId="0" sldId="270"/>
            <ac:grpSpMk id="393" creationId="{00000000-0000-0000-0000-000000000000}"/>
          </ac:grpSpMkLst>
        </pc:grpChg>
      </pc:sldChg>
      <pc:sldChg chg="del">
        <pc:chgData name="Domenico Zianni - domenico.zianni@studio.unibo.it" userId="47c1e55a-2885-44b5-bcc1-cd710f99c270" providerId="ADAL" clId="{E1169DAB-27F1-44ED-A2BA-559E2EF97028}" dt="2026-02-24T21:47:13.497" v="2511" actId="2696"/>
        <pc:sldMkLst>
          <pc:docMk/>
          <pc:sldMk cId="0" sldId="271"/>
        </pc:sldMkLst>
      </pc:sldChg>
      <pc:sldChg chg="del">
        <pc:chgData name="Domenico Zianni - domenico.zianni@studio.unibo.it" userId="47c1e55a-2885-44b5-bcc1-cd710f99c270" providerId="ADAL" clId="{E1169DAB-27F1-44ED-A2BA-559E2EF97028}" dt="2026-02-24T21:47:04.920" v="2510" actId="2696"/>
        <pc:sldMkLst>
          <pc:docMk/>
          <pc:sldMk cId="0" sldId="272"/>
        </pc:sldMkLst>
      </pc:sldChg>
      <pc:sldChg chg="del">
        <pc:chgData name="Domenico Zianni - domenico.zianni@studio.unibo.it" userId="47c1e55a-2885-44b5-bcc1-cd710f99c270" providerId="ADAL" clId="{E1169DAB-27F1-44ED-A2BA-559E2EF97028}" dt="2026-02-24T21:47:04.920" v="2510" actId="2696"/>
        <pc:sldMkLst>
          <pc:docMk/>
          <pc:sldMk cId="0" sldId="273"/>
        </pc:sldMkLst>
      </pc:sldChg>
      <pc:sldChg chg="del">
        <pc:chgData name="Domenico Zianni - domenico.zianni@studio.unibo.it" userId="47c1e55a-2885-44b5-bcc1-cd710f99c270" providerId="ADAL" clId="{E1169DAB-27F1-44ED-A2BA-559E2EF97028}" dt="2026-02-24T21:47:04.920" v="2510" actId="2696"/>
        <pc:sldMkLst>
          <pc:docMk/>
          <pc:sldMk cId="0" sldId="274"/>
        </pc:sldMkLst>
      </pc:sldChg>
      <pc:sldChg chg="del">
        <pc:chgData name="Domenico Zianni - domenico.zianni@studio.unibo.it" userId="47c1e55a-2885-44b5-bcc1-cd710f99c270" providerId="ADAL" clId="{E1169DAB-27F1-44ED-A2BA-559E2EF97028}" dt="2026-02-24T21:47:04.920" v="2510" actId="2696"/>
        <pc:sldMkLst>
          <pc:docMk/>
          <pc:sldMk cId="0" sldId="275"/>
        </pc:sldMkLst>
      </pc:sldChg>
      <pc:sldChg chg="del">
        <pc:chgData name="Domenico Zianni - domenico.zianni@studio.unibo.it" userId="47c1e55a-2885-44b5-bcc1-cd710f99c270" providerId="ADAL" clId="{E1169DAB-27F1-44ED-A2BA-559E2EF97028}" dt="2026-02-24T21:47:04.920" v="2510" actId="2696"/>
        <pc:sldMkLst>
          <pc:docMk/>
          <pc:sldMk cId="0" sldId="276"/>
        </pc:sldMkLst>
      </pc:sldChg>
      <pc:sldChg chg="del">
        <pc:chgData name="Domenico Zianni - domenico.zianni@studio.unibo.it" userId="47c1e55a-2885-44b5-bcc1-cd710f99c270" providerId="ADAL" clId="{E1169DAB-27F1-44ED-A2BA-559E2EF97028}" dt="2026-02-24T21:47:04.920" v="2510" actId="2696"/>
        <pc:sldMkLst>
          <pc:docMk/>
          <pc:sldMk cId="0" sldId="277"/>
        </pc:sldMkLst>
      </pc:sldChg>
      <pc:sldChg chg="modSp del mod ord modNotes">
        <pc:chgData name="Domenico Zianni - domenico.zianni@studio.unibo.it" userId="47c1e55a-2885-44b5-bcc1-cd710f99c270" providerId="ADAL" clId="{E1169DAB-27F1-44ED-A2BA-559E2EF97028}" dt="2026-02-24T21:47:13.497" v="2511" actId="2696"/>
        <pc:sldMkLst>
          <pc:docMk/>
          <pc:sldMk cId="0" sldId="278"/>
        </pc:sldMkLst>
        <pc:spChg chg="mod">
          <ac:chgData name="Domenico Zianni - domenico.zianni@studio.unibo.it" userId="47c1e55a-2885-44b5-bcc1-cd710f99c270" providerId="ADAL" clId="{E1169DAB-27F1-44ED-A2BA-559E2EF97028}" dt="2026-02-24T12:27:32.112" v="929" actId="20577"/>
          <ac:spMkLst>
            <pc:docMk/>
            <pc:sldMk cId="0" sldId="278"/>
            <ac:spMk id="755" creationId="{00000000-0000-0000-0000-000000000000}"/>
          </ac:spMkLst>
        </pc:spChg>
      </pc:sldChg>
      <pc:sldChg chg="del">
        <pc:chgData name="Domenico Zianni - domenico.zianni@studio.unibo.it" userId="47c1e55a-2885-44b5-bcc1-cd710f99c270" providerId="ADAL" clId="{E1169DAB-27F1-44ED-A2BA-559E2EF97028}" dt="2026-02-24T21:46:53.916" v="2509" actId="2696"/>
        <pc:sldMkLst>
          <pc:docMk/>
          <pc:sldMk cId="0" sldId="279"/>
        </pc:sldMkLst>
      </pc:sldChg>
      <pc:sldChg chg="del">
        <pc:chgData name="Domenico Zianni - domenico.zianni@studio.unibo.it" userId="47c1e55a-2885-44b5-bcc1-cd710f99c270" providerId="ADAL" clId="{E1169DAB-27F1-44ED-A2BA-559E2EF97028}" dt="2026-02-24T21:46:53.916" v="2509" actId="2696"/>
        <pc:sldMkLst>
          <pc:docMk/>
          <pc:sldMk cId="0" sldId="280"/>
        </pc:sldMkLst>
      </pc:sldChg>
      <pc:sldChg chg="addSp delSp modSp mod ord modNotes">
        <pc:chgData name="Domenico Zianni - domenico.zianni@studio.unibo.it" userId="47c1e55a-2885-44b5-bcc1-cd710f99c270" providerId="ADAL" clId="{E1169DAB-27F1-44ED-A2BA-559E2EF97028}" dt="2026-02-24T18:34:51.684" v="1514"/>
        <pc:sldMkLst>
          <pc:docMk/>
          <pc:sldMk cId="0" sldId="281"/>
        </pc:sldMkLst>
        <pc:spChg chg="add del mod">
          <ac:chgData name="Domenico Zianni - domenico.zianni@studio.unibo.it" userId="47c1e55a-2885-44b5-bcc1-cd710f99c270" providerId="ADAL" clId="{E1169DAB-27F1-44ED-A2BA-559E2EF97028}" dt="2026-02-24T13:44:01.842" v="1284" actId="478"/>
          <ac:spMkLst>
            <pc:docMk/>
            <pc:sldMk cId="0" sldId="281"/>
            <ac:spMk id="6" creationId="{93BD3996-48ED-FB27-7F37-F9BA7F245CE5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13:34:48.547" v="1262" actId="20577"/>
          <ac:spMkLst>
            <pc:docMk/>
            <pc:sldMk cId="0" sldId="281"/>
            <ac:spMk id="852" creationId="{00000000-0000-0000-0000-000000000000}"/>
          </ac:spMkLst>
        </pc:spChg>
        <pc:spChg chg="del">
          <ac:chgData name="Domenico Zianni - domenico.zianni@studio.unibo.it" userId="47c1e55a-2885-44b5-bcc1-cd710f99c270" providerId="ADAL" clId="{E1169DAB-27F1-44ED-A2BA-559E2EF97028}" dt="2026-02-24T13:34:56.014" v="1263" actId="478"/>
          <ac:spMkLst>
            <pc:docMk/>
            <pc:sldMk cId="0" sldId="281"/>
            <ac:spMk id="854" creationId="{00000000-0000-0000-0000-000000000000}"/>
          </ac:spMkLst>
        </pc:spChg>
        <pc:grpChg chg="del">
          <ac:chgData name="Domenico Zianni - domenico.zianni@studio.unibo.it" userId="47c1e55a-2885-44b5-bcc1-cd710f99c270" providerId="ADAL" clId="{E1169DAB-27F1-44ED-A2BA-559E2EF97028}" dt="2026-02-24T13:35:06.199" v="1265" actId="478"/>
          <ac:grpSpMkLst>
            <pc:docMk/>
            <pc:sldMk cId="0" sldId="281"/>
            <ac:grpSpMk id="855" creationId="{00000000-0000-0000-0000-000000000000}"/>
          </ac:grpSpMkLst>
        </pc:grpChg>
        <pc:grpChg chg="del">
          <ac:chgData name="Domenico Zianni - domenico.zianni@studio.unibo.it" userId="47c1e55a-2885-44b5-bcc1-cd710f99c270" providerId="ADAL" clId="{E1169DAB-27F1-44ED-A2BA-559E2EF97028}" dt="2026-02-24T13:35:07.836" v="1266" actId="478"/>
          <ac:grpSpMkLst>
            <pc:docMk/>
            <pc:sldMk cId="0" sldId="281"/>
            <ac:grpSpMk id="860" creationId="{00000000-0000-0000-0000-000000000000}"/>
          </ac:grpSpMkLst>
        </pc:grpChg>
        <pc:grpChg chg="del">
          <ac:chgData name="Domenico Zianni - domenico.zianni@studio.unibo.it" userId="47c1e55a-2885-44b5-bcc1-cd710f99c270" providerId="ADAL" clId="{E1169DAB-27F1-44ED-A2BA-559E2EF97028}" dt="2026-02-24T13:35:04.672" v="1264" actId="478"/>
          <ac:grpSpMkLst>
            <pc:docMk/>
            <pc:sldMk cId="0" sldId="281"/>
            <ac:grpSpMk id="863" creationId="{00000000-0000-0000-0000-000000000000}"/>
          </ac:grpSpMkLst>
        </pc:grpChg>
        <pc:picChg chg="add del mod">
          <ac:chgData name="Domenico Zianni - domenico.zianni@studio.unibo.it" userId="47c1e55a-2885-44b5-bcc1-cd710f99c270" providerId="ADAL" clId="{E1169DAB-27F1-44ED-A2BA-559E2EF97028}" dt="2026-02-24T13:40:44.488" v="1272" actId="478"/>
          <ac:picMkLst>
            <pc:docMk/>
            <pc:sldMk cId="0" sldId="281"/>
            <ac:picMk id="3" creationId="{1FB6C138-31EF-A212-4310-5F8A55B2FE5A}"/>
          </ac:picMkLst>
        </pc:picChg>
        <pc:picChg chg="add mod">
          <ac:chgData name="Domenico Zianni - domenico.zianni@studio.unibo.it" userId="47c1e55a-2885-44b5-bcc1-cd710f99c270" providerId="ADAL" clId="{E1169DAB-27F1-44ED-A2BA-559E2EF97028}" dt="2026-02-24T13:44:41.870" v="1285" actId="1076"/>
          <ac:picMkLst>
            <pc:docMk/>
            <pc:sldMk cId="0" sldId="281"/>
            <ac:picMk id="5" creationId="{54E5B8DE-81DF-99B4-304B-5688C54390F9}"/>
          </ac:picMkLst>
        </pc:picChg>
      </pc:sldChg>
      <pc:sldChg chg="del">
        <pc:chgData name="Domenico Zianni - domenico.zianni@studio.unibo.it" userId="47c1e55a-2885-44b5-bcc1-cd710f99c270" providerId="ADAL" clId="{E1169DAB-27F1-44ED-A2BA-559E2EF97028}" dt="2026-02-24T21:46:53.916" v="2509" actId="2696"/>
        <pc:sldMkLst>
          <pc:docMk/>
          <pc:sldMk cId="0" sldId="282"/>
        </pc:sldMkLst>
      </pc:sldChg>
      <pc:sldChg chg="del">
        <pc:chgData name="Domenico Zianni - domenico.zianni@studio.unibo.it" userId="47c1e55a-2885-44b5-bcc1-cd710f99c270" providerId="ADAL" clId="{E1169DAB-27F1-44ED-A2BA-559E2EF97028}" dt="2026-02-24T21:46:53.916" v="2509" actId="2696"/>
        <pc:sldMkLst>
          <pc:docMk/>
          <pc:sldMk cId="0" sldId="283"/>
        </pc:sldMkLst>
      </pc:sldChg>
      <pc:sldChg chg="del">
        <pc:chgData name="Domenico Zianni - domenico.zianni@studio.unibo.it" userId="47c1e55a-2885-44b5-bcc1-cd710f99c270" providerId="ADAL" clId="{E1169DAB-27F1-44ED-A2BA-559E2EF97028}" dt="2026-02-24T21:46:53.916" v="2509" actId="2696"/>
        <pc:sldMkLst>
          <pc:docMk/>
          <pc:sldMk cId="0" sldId="284"/>
        </pc:sldMkLst>
      </pc:sldChg>
      <pc:sldChg chg="del">
        <pc:chgData name="Domenico Zianni - domenico.zianni@studio.unibo.it" userId="47c1e55a-2885-44b5-bcc1-cd710f99c270" providerId="ADAL" clId="{E1169DAB-27F1-44ED-A2BA-559E2EF97028}" dt="2026-02-24T19:36:03.291" v="2476" actId="2696"/>
        <pc:sldMkLst>
          <pc:docMk/>
          <pc:sldMk cId="0" sldId="285"/>
        </pc:sldMkLst>
      </pc:sldChg>
      <pc:sldChg chg="modSp del mod">
        <pc:chgData name="Domenico Zianni - domenico.zianni@studio.unibo.it" userId="47c1e55a-2885-44b5-bcc1-cd710f99c270" providerId="ADAL" clId="{E1169DAB-27F1-44ED-A2BA-559E2EF97028}" dt="2026-02-24T19:36:03.291" v="2476" actId="2696"/>
        <pc:sldMkLst>
          <pc:docMk/>
          <pc:sldMk cId="0" sldId="286"/>
        </pc:sldMkLst>
        <pc:spChg chg="mod">
          <ac:chgData name="Domenico Zianni - domenico.zianni@studio.unibo.it" userId="47c1e55a-2885-44b5-bcc1-cd710f99c270" providerId="ADAL" clId="{E1169DAB-27F1-44ED-A2BA-559E2EF97028}" dt="2026-02-24T12:34:06.457" v="939" actId="207"/>
          <ac:spMkLst>
            <pc:docMk/>
            <pc:sldMk cId="0" sldId="286"/>
            <ac:spMk id="1453" creationId="{00000000-0000-0000-0000-000000000000}"/>
          </ac:spMkLst>
        </pc:spChg>
      </pc:sldChg>
      <pc:sldChg chg="del">
        <pc:chgData name="Domenico Zianni - domenico.zianni@studio.unibo.it" userId="47c1e55a-2885-44b5-bcc1-cd710f99c270" providerId="ADAL" clId="{E1169DAB-27F1-44ED-A2BA-559E2EF97028}" dt="2026-02-24T19:36:03.291" v="2476" actId="2696"/>
        <pc:sldMkLst>
          <pc:docMk/>
          <pc:sldMk cId="0" sldId="287"/>
        </pc:sldMkLst>
      </pc:sldChg>
      <pc:sldChg chg="del">
        <pc:chgData name="Domenico Zianni - domenico.zianni@studio.unibo.it" userId="47c1e55a-2885-44b5-bcc1-cd710f99c270" providerId="ADAL" clId="{E1169DAB-27F1-44ED-A2BA-559E2EF97028}" dt="2026-02-24T13:22:01.425" v="1065" actId="2696"/>
        <pc:sldMkLst>
          <pc:docMk/>
          <pc:sldMk cId="0" sldId="288"/>
        </pc:sldMkLst>
      </pc:sldChg>
      <pc:sldChg chg="del">
        <pc:chgData name="Domenico Zianni - domenico.zianni@studio.unibo.it" userId="47c1e55a-2885-44b5-bcc1-cd710f99c270" providerId="ADAL" clId="{E1169DAB-27F1-44ED-A2BA-559E2EF97028}" dt="2026-02-24T19:36:03.291" v="2476" actId="2696"/>
        <pc:sldMkLst>
          <pc:docMk/>
          <pc:sldMk cId="0" sldId="289"/>
        </pc:sldMkLst>
      </pc:sldChg>
      <pc:sldChg chg="del">
        <pc:chgData name="Domenico Zianni - domenico.zianni@studio.unibo.it" userId="47c1e55a-2885-44b5-bcc1-cd710f99c270" providerId="ADAL" clId="{E1169DAB-27F1-44ED-A2BA-559E2EF97028}" dt="2026-02-24T19:36:03.291" v="2476" actId="2696"/>
        <pc:sldMkLst>
          <pc:docMk/>
          <pc:sldMk cId="0" sldId="290"/>
        </pc:sldMkLst>
      </pc:sldChg>
      <pc:sldChg chg="del">
        <pc:chgData name="Domenico Zianni - domenico.zianni@studio.unibo.it" userId="47c1e55a-2885-44b5-bcc1-cd710f99c270" providerId="ADAL" clId="{E1169DAB-27F1-44ED-A2BA-559E2EF97028}" dt="2026-02-24T19:36:03.291" v="2476" actId="2696"/>
        <pc:sldMkLst>
          <pc:docMk/>
          <pc:sldMk cId="0" sldId="291"/>
        </pc:sldMkLst>
      </pc:sldChg>
      <pc:sldChg chg="del">
        <pc:chgData name="Domenico Zianni - domenico.zianni@studio.unibo.it" userId="47c1e55a-2885-44b5-bcc1-cd710f99c270" providerId="ADAL" clId="{E1169DAB-27F1-44ED-A2BA-559E2EF97028}" dt="2026-02-24T19:36:03.291" v="2476" actId="2696"/>
        <pc:sldMkLst>
          <pc:docMk/>
          <pc:sldMk cId="0" sldId="292"/>
        </pc:sldMkLst>
      </pc:sldChg>
      <pc:sldChg chg="del">
        <pc:chgData name="Domenico Zianni - domenico.zianni@studio.unibo.it" userId="47c1e55a-2885-44b5-bcc1-cd710f99c270" providerId="ADAL" clId="{E1169DAB-27F1-44ED-A2BA-559E2EF97028}" dt="2026-02-24T21:46:53.916" v="2509" actId="2696"/>
        <pc:sldMkLst>
          <pc:docMk/>
          <pc:sldMk cId="0" sldId="293"/>
        </pc:sldMkLst>
      </pc:sldChg>
      <pc:sldChg chg="del">
        <pc:chgData name="Domenico Zianni - domenico.zianni@studio.unibo.it" userId="47c1e55a-2885-44b5-bcc1-cd710f99c270" providerId="ADAL" clId="{E1169DAB-27F1-44ED-A2BA-559E2EF97028}" dt="2026-02-24T21:46:53.916" v="2509" actId="2696"/>
        <pc:sldMkLst>
          <pc:docMk/>
          <pc:sldMk cId="0" sldId="294"/>
        </pc:sldMkLst>
      </pc:sldChg>
      <pc:sldChg chg="del">
        <pc:chgData name="Domenico Zianni - domenico.zianni@studio.unibo.it" userId="47c1e55a-2885-44b5-bcc1-cd710f99c270" providerId="ADAL" clId="{E1169DAB-27F1-44ED-A2BA-559E2EF97028}" dt="2026-02-24T21:46:29.657" v="2508" actId="2696"/>
        <pc:sldMkLst>
          <pc:docMk/>
          <pc:sldMk cId="0" sldId="295"/>
        </pc:sldMkLst>
      </pc:sldChg>
      <pc:sldChg chg="del">
        <pc:chgData name="Domenico Zianni - domenico.zianni@studio.unibo.it" userId="47c1e55a-2885-44b5-bcc1-cd710f99c270" providerId="ADAL" clId="{E1169DAB-27F1-44ED-A2BA-559E2EF97028}" dt="2026-02-24T21:46:29.657" v="2508" actId="2696"/>
        <pc:sldMkLst>
          <pc:docMk/>
          <pc:sldMk cId="0" sldId="296"/>
        </pc:sldMkLst>
      </pc:sldChg>
      <pc:sldChg chg="del">
        <pc:chgData name="Domenico Zianni - domenico.zianni@studio.unibo.it" userId="47c1e55a-2885-44b5-bcc1-cd710f99c270" providerId="ADAL" clId="{E1169DAB-27F1-44ED-A2BA-559E2EF97028}" dt="2026-02-24T21:46:29.657" v="2508" actId="2696"/>
        <pc:sldMkLst>
          <pc:docMk/>
          <pc:sldMk cId="0" sldId="297"/>
        </pc:sldMkLst>
      </pc:sldChg>
      <pc:sldChg chg="del">
        <pc:chgData name="Domenico Zianni - domenico.zianni@studio.unibo.it" userId="47c1e55a-2885-44b5-bcc1-cd710f99c270" providerId="ADAL" clId="{E1169DAB-27F1-44ED-A2BA-559E2EF97028}" dt="2026-02-24T21:46:29.657" v="2508" actId="2696"/>
        <pc:sldMkLst>
          <pc:docMk/>
          <pc:sldMk cId="0" sldId="298"/>
        </pc:sldMkLst>
      </pc:sldChg>
      <pc:sldChg chg="del">
        <pc:chgData name="Domenico Zianni - domenico.zianni@studio.unibo.it" userId="47c1e55a-2885-44b5-bcc1-cd710f99c270" providerId="ADAL" clId="{E1169DAB-27F1-44ED-A2BA-559E2EF97028}" dt="2026-02-24T21:46:29.657" v="2508" actId="2696"/>
        <pc:sldMkLst>
          <pc:docMk/>
          <pc:sldMk cId="0" sldId="299"/>
        </pc:sldMkLst>
      </pc:sldChg>
      <pc:sldChg chg="del">
        <pc:chgData name="Domenico Zianni - domenico.zianni@studio.unibo.it" userId="47c1e55a-2885-44b5-bcc1-cd710f99c270" providerId="ADAL" clId="{E1169DAB-27F1-44ED-A2BA-559E2EF97028}" dt="2026-02-24T21:46:29.657" v="2508" actId="2696"/>
        <pc:sldMkLst>
          <pc:docMk/>
          <pc:sldMk cId="0" sldId="300"/>
        </pc:sldMkLst>
      </pc:sldChg>
      <pc:sldChg chg="addSp delSp modSp add mod">
        <pc:chgData name="Domenico Zianni - domenico.zianni@studio.unibo.it" userId="47c1e55a-2885-44b5-bcc1-cd710f99c270" providerId="ADAL" clId="{E1169DAB-27F1-44ED-A2BA-559E2EF97028}" dt="2026-02-24T21:36:51.601" v="2495" actId="179"/>
        <pc:sldMkLst>
          <pc:docMk/>
          <pc:sldMk cId="4013395372" sldId="301"/>
        </pc:sldMkLst>
        <pc:spChg chg="add del mod">
          <ac:chgData name="Domenico Zianni - domenico.zianni@studio.unibo.it" userId="47c1e55a-2885-44b5-bcc1-cd710f99c270" providerId="ADAL" clId="{E1169DAB-27F1-44ED-A2BA-559E2EF97028}" dt="2026-02-24T13:56:05.443" v="1373" actId="478"/>
          <ac:spMkLst>
            <pc:docMk/>
            <pc:sldMk cId="4013395372" sldId="301"/>
            <ac:spMk id="3" creationId="{9B11E007-C2DE-5675-396A-49A1AE8A5E51}"/>
          </ac:spMkLst>
        </pc:spChg>
        <pc:spChg chg="del">
          <ac:chgData name="Domenico Zianni - domenico.zianni@studio.unibo.it" userId="47c1e55a-2885-44b5-bcc1-cd710f99c270" providerId="ADAL" clId="{E1169DAB-27F1-44ED-A2BA-559E2EF97028}" dt="2026-02-24T13:56:34.188" v="1379" actId="478"/>
          <ac:spMkLst>
            <pc:docMk/>
            <pc:sldMk cId="4013395372" sldId="301"/>
            <ac:spMk id="4" creationId="{352E38CF-32F3-1DE8-18EC-806C0AFF3CDA}"/>
          </ac:spMkLst>
        </pc:spChg>
        <pc:spChg chg="del">
          <ac:chgData name="Domenico Zianni - domenico.zianni@studio.unibo.it" userId="47c1e55a-2885-44b5-bcc1-cd710f99c270" providerId="ADAL" clId="{E1169DAB-27F1-44ED-A2BA-559E2EF97028}" dt="2026-02-24T13:56:32.584" v="1378" actId="478"/>
          <ac:spMkLst>
            <pc:docMk/>
            <pc:sldMk cId="4013395372" sldId="301"/>
            <ac:spMk id="5" creationId="{4C160AF4-46C1-6F17-4C3D-1474CFFA1544}"/>
          </ac:spMkLst>
        </pc:spChg>
        <pc:spChg chg="add del mod">
          <ac:chgData name="Domenico Zianni - domenico.zianni@studio.unibo.it" userId="47c1e55a-2885-44b5-bcc1-cd710f99c270" providerId="ADAL" clId="{E1169DAB-27F1-44ED-A2BA-559E2EF97028}" dt="2026-02-24T13:56:42.511" v="1383" actId="478"/>
          <ac:spMkLst>
            <pc:docMk/>
            <pc:sldMk cId="4013395372" sldId="301"/>
            <ac:spMk id="7" creationId="{9BECA604-F6F1-446D-E41F-6AC5D1D4F848}"/>
          </ac:spMkLst>
        </pc:spChg>
        <pc:spChg chg="add del mod">
          <ac:chgData name="Domenico Zianni - domenico.zianni@studio.unibo.it" userId="47c1e55a-2885-44b5-bcc1-cd710f99c270" providerId="ADAL" clId="{E1169DAB-27F1-44ED-A2BA-559E2EF97028}" dt="2026-02-24T13:56:41.178" v="1382" actId="478"/>
          <ac:spMkLst>
            <pc:docMk/>
            <pc:sldMk cId="4013395372" sldId="301"/>
            <ac:spMk id="9" creationId="{DF59C635-08C5-D797-A6CC-65FBFDE395C7}"/>
          </ac:spMkLst>
        </pc:spChg>
        <pc:spChg chg="add del mod">
          <ac:chgData name="Domenico Zianni - domenico.zianni@studio.unibo.it" userId="47c1e55a-2885-44b5-bcc1-cd710f99c270" providerId="ADAL" clId="{E1169DAB-27F1-44ED-A2BA-559E2EF97028}" dt="2026-02-24T13:56:52.377" v="1387" actId="478"/>
          <ac:spMkLst>
            <pc:docMk/>
            <pc:sldMk cId="4013395372" sldId="301"/>
            <ac:spMk id="11" creationId="{494F4A73-3420-80F3-AC77-099CED8AAAD6}"/>
          </ac:spMkLst>
        </pc:spChg>
        <pc:spChg chg="add del mod">
          <ac:chgData name="Domenico Zianni - domenico.zianni@studio.unibo.it" userId="47c1e55a-2885-44b5-bcc1-cd710f99c270" providerId="ADAL" clId="{E1169DAB-27F1-44ED-A2BA-559E2EF97028}" dt="2026-02-24T13:56:50.809" v="1386" actId="478"/>
          <ac:spMkLst>
            <pc:docMk/>
            <pc:sldMk cId="4013395372" sldId="301"/>
            <ac:spMk id="13" creationId="{2B2EFC40-6A52-1F2A-DB03-A78C23F4A842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13:58:25.633" v="1409" actId="1076"/>
          <ac:spMkLst>
            <pc:docMk/>
            <pc:sldMk cId="4013395372" sldId="301"/>
            <ac:spMk id="216" creationId="{AFA5D4C3-4148-0B3F-1D88-541162AB2782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13:57:16.972" v="1390" actId="1076"/>
          <ac:spMkLst>
            <pc:docMk/>
            <pc:sldMk cId="4013395372" sldId="301"/>
            <ac:spMk id="217" creationId="{A591CE2C-11F1-8361-7464-CC1D39DBA044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13:57:16.972" v="1390" actId="1076"/>
          <ac:spMkLst>
            <pc:docMk/>
            <pc:sldMk cId="4013395372" sldId="301"/>
            <ac:spMk id="218" creationId="{E8D3C10D-2910-F9DA-CC87-622CCBA40B6B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13:57:16.972" v="1390" actId="1076"/>
          <ac:spMkLst>
            <pc:docMk/>
            <pc:sldMk cId="4013395372" sldId="301"/>
            <ac:spMk id="219" creationId="{AD68E00C-24D6-E873-0127-A982EF6E2ED2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13:57:16.972" v="1390" actId="1076"/>
          <ac:spMkLst>
            <pc:docMk/>
            <pc:sldMk cId="4013395372" sldId="301"/>
            <ac:spMk id="220" creationId="{D4915CA7-380C-7ECB-3EFA-1648851A6363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13:57:16.972" v="1390" actId="1076"/>
          <ac:spMkLst>
            <pc:docMk/>
            <pc:sldMk cId="4013395372" sldId="301"/>
            <ac:spMk id="221" creationId="{5722FA94-0C17-F7CA-46EF-5665B2D9824A}"/>
          </ac:spMkLst>
        </pc:spChg>
        <pc:spChg chg="del">
          <ac:chgData name="Domenico Zianni - domenico.zianni@studio.unibo.it" userId="47c1e55a-2885-44b5-bcc1-cd710f99c270" providerId="ADAL" clId="{E1169DAB-27F1-44ED-A2BA-559E2EF97028}" dt="2026-02-24T13:56:47.800" v="1385" actId="478"/>
          <ac:spMkLst>
            <pc:docMk/>
            <pc:sldMk cId="4013395372" sldId="301"/>
            <ac:spMk id="222" creationId="{056D8507-1B09-C689-1D4F-EA05C8794635}"/>
          </ac:spMkLst>
        </pc:spChg>
        <pc:spChg chg="del">
          <ac:chgData name="Domenico Zianni - domenico.zianni@studio.unibo.it" userId="47c1e55a-2885-44b5-bcc1-cd710f99c270" providerId="ADAL" clId="{E1169DAB-27F1-44ED-A2BA-559E2EF97028}" dt="2026-02-24T13:56:46.125" v="1384" actId="478"/>
          <ac:spMkLst>
            <pc:docMk/>
            <pc:sldMk cId="4013395372" sldId="301"/>
            <ac:spMk id="223" creationId="{2131ADAC-F0C6-B966-CE42-8B6643C83202}"/>
          </ac:spMkLst>
        </pc:spChg>
        <pc:spChg chg="del">
          <ac:chgData name="Domenico Zianni - domenico.zianni@studio.unibo.it" userId="47c1e55a-2885-44b5-bcc1-cd710f99c270" providerId="ADAL" clId="{E1169DAB-27F1-44ED-A2BA-559E2EF97028}" dt="2026-02-24T13:56:02.354" v="1372" actId="478"/>
          <ac:spMkLst>
            <pc:docMk/>
            <pc:sldMk cId="4013395372" sldId="301"/>
            <ac:spMk id="224" creationId="{67FDA202-AC87-6402-C1A2-4F47C5402103}"/>
          </ac:spMkLst>
        </pc:spChg>
        <pc:spChg chg="mod">
          <ac:chgData name="Domenico Zianni - domenico.zianni@studio.unibo.it" userId="47c1e55a-2885-44b5-bcc1-cd710f99c270" providerId="ADAL" clId="{E1169DAB-27F1-44ED-A2BA-559E2EF97028}" dt="2026-02-24T21:36:51.601" v="2495" actId="179"/>
          <ac:spMkLst>
            <pc:docMk/>
            <pc:sldMk cId="4013395372" sldId="301"/>
            <ac:spMk id="225" creationId="{DF042235-6E13-C9F7-6A89-BF0C8B39A6CF}"/>
          </ac:spMkLst>
        </pc:spChg>
        <pc:spChg chg="del">
          <ac:chgData name="Domenico Zianni - domenico.zianni@studio.unibo.it" userId="47c1e55a-2885-44b5-bcc1-cd710f99c270" providerId="ADAL" clId="{E1169DAB-27F1-44ED-A2BA-559E2EF97028}" dt="2026-02-24T13:56:38.385" v="1381" actId="478"/>
          <ac:spMkLst>
            <pc:docMk/>
            <pc:sldMk cId="4013395372" sldId="301"/>
            <ac:spMk id="229" creationId="{175155C9-053E-3E52-324A-DD8563DDD7B1}"/>
          </ac:spMkLst>
        </pc:spChg>
        <pc:spChg chg="del">
          <ac:chgData name="Domenico Zianni - domenico.zianni@studio.unibo.it" userId="47c1e55a-2885-44b5-bcc1-cd710f99c270" providerId="ADAL" clId="{E1169DAB-27F1-44ED-A2BA-559E2EF97028}" dt="2026-02-24T13:56:36.521" v="1380" actId="478"/>
          <ac:spMkLst>
            <pc:docMk/>
            <pc:sldMk cId="4013395372" sldId="301"/>
            <ac:spMk id="230" creationId="{1EF29513-342E-A873-BF02-8894960E7196}"/>
          </ac:spMkLst>
        </pc:spChg>
        <pc:picChg chg="add mod">
          <ac:chgData name="Domenico Zianni - domenico.zianni@studio.unibo.it" userId="47c1e55a-2885-44b5-bcc1-cd710f99c270" providerId="ADAL" clId="{E1169DAB-27F1-44ED-A2BA-559E2EF97028}" dt="2026-02-24T13:58:32.042" v="1411" actId="1076"/>
          <ac:picMkLst>
            <pc:docMk/>
            <pc:sldMk cId="4013395372" sldId="301"/>
            <ac:picMk id="14" creationId="{B102F464-8F93-A315-C466-30288F982221}"/>
          </ac:picMkLst>
        </pc:picChg>
        <pc:picChg chg="add mod">
          <ac:chgData name="Domenico Zianni - domenico.zianni@studio.unibo.it" userId="47c1e55a-2885-44b5-bcc1-cd710f99c270" providerId="ADAL" clId="{E1169DAB-27F1-44ED-A2BA-559E2EF97028}" dt="2026-02-24T13:58:28.524" v="1410" actId="1076"/>
          <ac:picMkLst>
            <pc:docMk/>
            <pc:sldMk cId="4013395372" sldId="301"/>
            <ac:picMk id="15" creationId="{28CEF47A-B431-7D64-5C1C-8278F7CA5B31}"/>
          </ac:picMkLst>
        </pc:picChg>
      </pc:sldChg>
      <pc:sldMasterChg chg="delSldLayout">
        <pc:chgData name="Domenico Zianni - domenico.zianni@studio.unibo.it" userId="47c1e55a-2885-44b5-bcc1-cd710f99c270" providerId="ADAL" clId="{E1169DAB-27F1-44ED-A2BA-559E2EF97028}" dt="2026-02-24T21:47:13.497" v="2511" actId="2696"/>
        <pc:sldMasterMkLst>
          <pc:docMk/>
          <pc:sldMasterMk cId="0" sldId="2147483671"/>
        </pc:sldMasterMkLst>
        <pc:sldLayoutChg chg="del">
          <pc:chgData name="Domenico Zianni - domenico.zianni@studio.unibo.it" userId="47c1e55a-2885-44b5-bcc1-cd710f99c270" providerId="ADAL" clId="{E1169DAB-27F1-44ED-A2BA-559E2EF97028}" dt="2026-02-24T21:47:13.497" v="2511" actId="2696"/>
          <pc:sldLayoutMkLst>
            <pc:docMk/>
            <pc:sldMasterMk cId="0" sldId="2147483671"/>
            <pc:sldLayoutMk cId="0" sldId="2147483649"/>
          </pc:sldLayoutMkLst>
        </pc:sldLayoutChg>
        <pc:sldLayoutChg chg="del">
          <pc:chgData name="Domenico Zianni - domenico.zianni@studio.unibo.it" userId="47c1e55a-2885-44b5-bcc1-cd710f99c270" providerId="ADAL" clId="{E1169DAB-27F1-44ED-A2BA-559E2EF97028}" dt="2026-02-24T21:47:04.920" v="2510" actId="2696"/>
          <pc:sldLayoutMkLst>
            <pc:docMk/>
            <pc:sldMasterMk cId="0" sldId="2147483671"/>
            <pc:sldLayoutMk cId="0" sldId="2147483651"/>
          </pc:sldLayoutMkLst>
        </pc:sldLayoutChg>
        <pc:sldLayoutChg chg="del">
          <pc:chgData name="Domenico Zianni - domenico.zianni@studio.unibo.it" userId="47c1e55a-2885-44b5-bcc1-cd710f99c270" providerId="ADAL" clId="{E1169DAB-27F1-44ED-A2BA-559E2EF97028}" dt="2026-02-24T21:47:13.497" v="2511" actId="2696"/>
          <pc:sldLayoutMkLst>
            <pc:docMk/>
            <pc:sldMasterMk cId="0" sldId="2147483671"/>
            <pc:sldLayoutMk cId="0" sldId="2147483654"/>
          </pc:sldLayoutMkLst>
        </pc:sldLayoutChg>
        <pc:sldLayoutChg chg="del">
          <pc:chgData name="Domenico Zianni - domenico.zianni@studio.unibo.it" userId="47c1e55a-2885-44b5-bcc1-cd710f99c270" providerId="ADAL" clId="{E1169DAB-27F1-44ED-A2BA-559E2EF97028}" dt="2026-02-24T21:47:13.497" v="2511" actId="2696"/>
          <pc:sldLayoutMkLst>
            <pc:docMk/>
            <pc:sldMasterMk cId="0" sldId="2147483671"/>
            <pc:sldLayoutMk cId="0" sldId="2147483657"/>
          </pc:sldLayoutMkLst>
        </pc:sldLayoutChg>
        <pc:sldLayoutChg chg="del">
          <pc:chgData name="Domenico Zianni - domenico.zianni@studio.unibo.it" userId="47c1e55a-2885-44b5-bcc1-cd710f99c270" providerId="ADAL" clId="{E1169DAB-27F1-44ED-A2BA-559E2EF97028}" dt="2026-02-24T21:47:13.497" v="2511" actId="2696"/>
          <pc:sldLayoutMkLst>
            <pc:docMk/>
            <pc:sldMasterMk cId="0" sldId="2147483671"/>
            <pc:sldLayoutMk cId="0" sldId="2147483664"/>
          </pc:sldLayoutMkLst>
        </pc:sldLayoutChg>
        <pc:sldLayoutChg chg="del">
          <pc:chgData name="Domenico Zianni - domenico.zianni@studio.unibo.it" userId="47c1e55a-2885-44b5-bcc1-cd710f99c270" providerId="ADAL" clId="{E1169DAB-27F1-44ED-A2BA-559E2EF97028}" dt="2026-02-24T21:47:04.920" v="2510" actId="2696"/>
          <pc:sldLayoutMkLst>
            <pc:docMk/>
            <pc:sldMasterMk cId="0" sldId="2147483671"/>
            <pc:sldLayoutMk cId="0" sldId="2147483665"/>
          </pc:sldLayoutMkLst>
        </pc:sldLayoutChg>
        <pc:sldLayoutChg chg="del">
          <pc:chgData name="Domenico Zianni - domenico.zianni@studio.unibo.it" userId="47c1e55a-2885-44b5-bcc1-cd710f99c270" providerId="ADAL" clId="{E1169DAB-27F1-44ED-A2BA-559E2EF97028}" dt="2026-02-24T21:47:04.920" v="2510" actId="2696"/>
          <pc:sldLayoutMkLst>
            <pc:docMk/>
            <pc:sldMasterMk cId="0" sldId="2147483671"/>
            <pc:sldLayoutMk cId="0" sldId="2147483666"/>
          </pc:sldLayoutMkLst>
        </pc:sldLayoutChg>
        <pc:sldLayoutChg chg="del">
          <pc:chgData name="Domenico Zianni - domenico.zianni@studio.unibo.it" userId="47c1e55a-2885-44b5-bcc1-cd710f99c270" providerId="ADAL" clId="{E1169DAB-27F1-44ED-A2BA-559E2EF97028}" dt="2026-02-24T21:46:53.916" v="2509" actId="2696"/>
          <pc:sldLayoutMkLst>
            <pc:docMk/>
            <pc:sldMasterMk cId="0" sldId="2147483671"/>
            <pc:sldLayoutMk cId="0" sldId="2147483667"/>
          </pc:sldLayoutMkLst>
        </pc:sldLayoutChg>
      </pc:sldMasterChg>
      <pc:sldMasterChg chg="del delSldLayout">
        <pc:chgData name="Domenico Zianni - domenico.zianni@studio.unibo.it" userId="47c1e55a-2885-44b5-bcc1-cd710f99c270" providerId="ADAL" clId="{E1169DAB-27F1-44ED-A2BA-559E2EF97028}" dt="2026-02-24T21:46:53.916" v="2509" actId="2696"/>
        <pc:sldMasterMkLst>
          <pc:docMk/>
          <pc:sldMasterMk cId="0" sldId="2147483672"/>
        </pc:sldMasterMkLst>
        <pc:sldLayoutChg chg="del">
          <pc:chgData name="Domenico Zianni - domenico.zianni@studio.unibo.it" userId="47c1e55a-2885-44b5-bcc1-cd710f99c270" providerId="ADAL" clId="{E1169DAB-27F1-44ED-A2BA-559E2EF97028}" dt="2026-02-24T21:46:53.916" v="2509" actId="2696"/>
          <pc:sldLayoutMkLst>
            <pc:docMk/>
            <pc:sldMasterMk cId="0" sldId="2147483672"/>
            <pc:sldLayoutMk cId="0" sldId="214748367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>
          <a:extLst>
            <a:ext uri="{FF2B5EF4-FFF2-40B4-BE49-F238E27FC236}">
              <a16:creationId xmlns:a16="http://schemas.microsoft.com/office/drawing/2014/main" id="{83336B72-5B6B-10A7-A67D-8572F4A1F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320de4b7d_0_136:notes">
            <a:extLst>
              <a:ext uri="{FF2B5EF4-FFF2-40B4-BE49-F238E27FC236}">
                <a16:creationId xmlns:a16="http://schemas.microsoft.com/office/drawing/2014/main" id="{D9E97DBD-347D-7821-C293-4CD9FAE252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320de4b7d_0_136:notes">
            <a:extLst>
              <a:ext uri="{FF2B5EF4-FFF2-40B4-BE49-F238E27FC236}">
                <a16:creationId xmlns:a16="http://schemas.microsoft.com/office/drawing/2014/main" id="{F33DE9EC-CED9-48BD-F51B-433187153D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6241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6320de4b7d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6320de4b7d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63e8071fd6_2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63e8071fd6_2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320de4b7d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320de4b7d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6320de4b7d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6320de4b7d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3da1a4385_0_16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3da1a4385_0_16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320de4b7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320de4b7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0c12e5f0d_1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0c12e5f0d_1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3da1a43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3da1a43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70c12e5f0d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70c12e5f0d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6320de4b7d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6320de4b7d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3da1a438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63da1a4385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6320de4b7d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6320de4b7d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81725" y="1331450"/>
            <a:ext cx="4180500" cy="174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335000" y="3257551"/>
            <a:ext cx="24738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ms 2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ctrTitle"/>
          </p:nvPr>
        </p:nvSpPr>
        <p:spPr>
          <a:xfrm flipH="1">
            <a:off x="989230" y="2431689"/>
            <a:ext cx="2012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1"/>
          </p:nvPr>
        </p:nvSpPr>
        <p:spPr>
          <a:xfrm flipH="1">
            <a:off x="715630" y="2828489"/>
            <a:ext cx="2285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ctrTitle" idx="2"/>
          </p:nvPr>
        </p:nvSpPr>
        <p:spPr>
          <a:xfrm flipH="1">
            <a:off x="5754257" y="324984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3"/>
          </p:nvPr>
        </p:nvSpPr>
        <p:spPr>
          <a:xfrm flipH="1">
            <a:off x="5754257" y="3646373"/>
            <a:ext cx="2285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ctrTitle" idx="4"/>
          </p:nvPr>
        </p:nvSpPr>
        <p:spPr>
          <a:xfrm flipH="1">
            <a:off x="6095335" y="1398079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5"/>
          </p:nvPr>
        </p:nvSpPr>
        <p:spPr>
          <a:xfrm flipH="1">
            <a:off x="6095335" y="1794611"/>
            <a:ext cx="2285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 idx="6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ctrTitle"/>
          </p:nvPr>
        </p:nvSpPr>
        <p:spPr>
          <a:xfrm flipH="1">
            <a:off x="2543653" y="1245955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ubTitle" idx="1"/>
          </p:nvPr>
        </p:nvSpPr>
        <p:spPr>
          <a:xfrm flipH="1">
            <a:off x="2266603" y="1627785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ctrTitle" idx="2"/>
          </p:nvPr>
        </p:nvSpPr>
        <p:spPr>
          <a:xfrm flipH="1">
            <a:off x="2543653" y="357528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3"/>
          </p:nvPr>
        </p:nvSpPr>
        <p:spPr>
          <a:xfrm flipH="1">
            <a:off x="2266608" y="3958300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ctrTitle" idx="4"/>
          </p:nvPr>
        </p:nvSpPr>
        <p:spPr>
          <a:xfrm flipH="1">
            <a:off x="2543653" y="2410347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5"/>
          </p:nvPr>
        </p:nvSpPr>
        <p:spPr>
          <a:xfrm flipH="1">
            <a:off x="2266608" y="2792175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ctrTitle" idx="6"/>
          </p:nvPr>
        </p:nvSpPr>
        <p:spPr>
          <a:xfrm flipH="1">
            <a:off x="5039747" y="2410346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7"/>
          </p:nvPr>
        </p:nvSpPr>
        <p:spPr>
          <a:xfrm flipH="1">
            <a:off x="4762697" y="2793356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ctrTitle" idx="8"/>
          </p:nvPr>
        </p:nvSpPr>
        <p:spPr>
          <a:xfrm flipH="1">
            <a:off x="5039747" y="357528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9"/>
          </p:nvPr>
        </p:nvSpPr>
        <p:spPr>
          <a:xfrm flipH="1">
            <a:off x="4762697" y="3958293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ctrTitle" idx="13"/>
          </p:nvPr>
        </p:nvSpPr>
        <p:spPr>
          <a:xfrm flipH="1">
            <a:off x="5039747" y="1245955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ubTitle" idx="14"/>
          </p:nvPr>
        </p:nvSpPr>
        <p:spPr>
          <a:xfrm flipH="1">
            <a:off x="4762697" y="1627785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 idx="15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ctrTitle"/>
          </p:nvPr>
        </p:nvSpPr>
        <p:spPr>
          <a:xfrm flipH="1">
            <a:off x="612075" y="1881706"/>
            <a:ext cx="4182900" cy="11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 flipH="1">
            <a:off x="612075" y="2837144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880701" y="2478400"/>
            <a:ext cx="1311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625025" y="35533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subTitle" idx="1"/>
          </p:nvPr>
        </p:nvSpPr>
        <p:spPr>
          <a:xfrm>
            <a:off x="625025" y="1331190"/>
            <a:ext cx="33753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8" name="Google Shape;118;p22"/>
          <p:cNvSpPr txBox="1"/>
          <p:nvPr/>
        </p:nvSpPr>
        <p:spPr>
          <a:xfrm>
            <a:off x="621618" y="3589129"/>
            <a:ext cx="24180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CREDITS: This presentation template was created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Hind Vadodara Medium"/>
                <a:ea typeface="Hind Vadodara Medium"/>
                <a:cs typeface="Hind Vadodara Medium"/>
                <a:sym typeface="Hind Vadodara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rPr>
              <a:t>, including icons, infographics &amp; images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Hind Vadodara Medium"/>
                <a:ea typeface="Hind Vadodara Medium"/>
                <a:cs typeface="Hind Vadodara Medium"/>
                <a:sym typeface="Hind Vadodara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>
              <a:solidFill>
                <a:schemeClr val="dk1"/>
              </a:solidFill>
              <a:latin typeface="Hind Vadodara Medium"/>
              <a:ea typeface="Hind Vadodara Medium"/>
              <a:cs typeface="Hind Vadodara Medium"/>
              <a:sym typeface="Hind Vadodara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Hind Vadodara Light"/>
              <a:ea typeface="Hind Vadodara Light"/>
              <a:cs typeface="Hind Vadodara Light"/>
              <a:sym typeface="Hind Vadodara Ligh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2480" y="1297750"/>
            <a:ext cx="3128100" cy="29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1115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 flipH="1">
            <a:off x="546575" y="2518225"/>
            <a:ext cx="8050800" cy="18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"/>
              <a:buAutoNum type="arabicPeriod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625025" y="35533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625025" y="1331190"/>
            <a:ext cx="33753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ctrTitle"/>
          </p:nvPr>
        </p:nvSpPr>
        <p:spPr>
          <a:xfrm flipH="1">
            <a:off x="616848" y="1589117"/>
            <a:ext cx="3301800" cy="132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subTitle" idx="1"/>
          </p:nvPr>
        </p:nvSpPr>
        <p:spPr>
          <a:xfrm flipH="1">
            <a:off x="616948" y="2831770"/>
            <a:ext cx="23313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>
            <a:spLocks noGrp="1"/>
          </p:cNvSpPr>
          <p:nvPr>
            <p:ph type="ctrTitle"/>
          </p:nvPr>
        </p:nvSpPr>
        <p:spPr>
          <a:xfrm flipH="1">
            <a:off x="773250" y="1735721"/>
            <a:ext cx="2504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subTitle" idx="1"/>
          </p:nvPr>
        </p:nvSpPr>
        <p:spPr>
          <a:xfrm flipH="1">
            <a:off x="773250" y="2243946"/>
            <a:ext cx="25041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title" idx="2" hasCustomPrompt="1"/>
          </p:nvPr>
        </p:nvSpPr>
        <p:spPr>
          <a:xfrm>
            <a:off x="1760724" y="1238601"/>
            <a:ext cx="529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12"/>
          <p:cNvSpPr txBox="1">
            <a:spLocks noGrp="1"/>
          </p:cNvSpPr>
          <p:nvPr>
            <p:ph type="ctrTitle" idx="3"/>
          </p:nvPr>
        </p:nvSpPr>
        <p:spPr>
          <a:xfrm flipH="1">
            <a:off x="3379651" y="1735789"/>
            <a:ext cx="2384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ubTitle" idx="4"/>
          </p:nvPr>
        </p:nvSpPr>
        <p:spPr>
          <a:xfrm flipH="1">
            <a:off x="3277350" y="2243949"/>
            <a:ext cx="2589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title" idx="5" hasCustomPrompt="1"/>
          </p:nvPr>
        </p:nvSpPr>
        <p:spPr>
          <a:xfrm>
            <a:off x="4098299" y="1238612"/>
            <a:ext cx="947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2"/>
          <p:cNvSpPr txBox="1">
            <a:spLocks noGrp="1"/>
          </p:cNvSpPr>
          <p:nvPr>
            <p:ph type="ctrTitle" idx="6"/>
          </p:nvPr>
        </p:nvSpPr>
        <p:spPr>
          <a:xfrm flipH="1">
            <a:off x="5792712" y="1742097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subTitle" idx="7"/>
          </p:nvPr>
        </p:nvSpPr>
        <p:spPr>
          <a:xfrm flipH="1">
            <a:off x="5724613" y="2243940"/>
            <a:ext cx="2589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title" idx="8" hasCustomPrompt="1"/>
          </p:nvPr>
        </p:nvSpPr>
        <p:spPr>
          <a:xfrm>
            <a:off x="6492612" y="1239070"/>
            <a:ext cx="10533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2"/>
          <p:cNvSpPr txBox="1">
            <a:spLocks noGrp="1"/>
          </p:cNvSpPr>
          <p:nvPr>
            <p:ph type="ctrTitle" idx="9"/>
          </p:nvPr>
        </p:nvSpPr>
        <p:spPr>
          <a:xfrm flipH="1">
            <a:off x="2042356" y="3407989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3"/>
          </p:nvPr>
        </p:nvSpPr>
        <p:spPr>
          <a:xfrm flipH="1">
            <a:off x="2042356" y="3918766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title" idx="14" hasCustomPrompt="1"/>
          </p:nvPr>
        </p:nvSpPr>
        <p:spPr>
          <a:xfrm>
            <a:off x="2795206" y="2903084"/>
            <a:ext cx="947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2"/>
          <p:cNvSpPr txBox="1">
            <a:spLocks noGrp="1"/>
          </p:cNvSpPr>
          <p:nvPr>
            <p:ph type="ctrTitle" idx="15"/>
          </p:nvPr>
        </p:nvSpPr>
        <p:spPr>
          <a:xfrm flipH="1">
            <a:off x="4571146" y="3407989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ubTitle" idx="16"/>
          </p:nvPr>
        </p:nvSpPr>
        <p:spPr>
          <a:xfrm flipH="1">
            <a:off x="4605346" y="3918766"/>
            <a:ext cx="2384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title" idx="17" hasCustomPrompt="1"/>
          </p:nvPr>
        </p:nvSpPr>
        <p:spPr>
          <a:xfrm>
            <a:off x="5323996" y="2903084"/>
            <a:ext cx="947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2"/>
          <p:cNvSpPr txBox="1">
            <a:spLocks noGrp="1"/>
          </p:cNvSpPr>
          <p:nvPr>
            <p:ph type="title" idx="18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 flipH="1">
            <a:off x="6552430" y="2010857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 flipH="1">
            <a:off x="6472706" y="2473075"/>
            <a:ext cx="1719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ctrTitle" idx="2"/>
          </p:nvPr>
        </p:nvSpPr>
        <p:spPr>
          <a:xfrm flipH="1">
            <a:off x="3791699" y="2463578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3"/>
          </p:nvPr>
        </p:nvSpPr>
        <p:spPr>
          <a:xfrm flipH="1">
            <a:off x="3791699" y="2938421"/>
            <a:ext cx="15606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ctrTitle" idx="4"/>
          </p:nvPr>
        </p:nvSpPr>
        <p:spPr>
          <a:xfrm flipH="1">
            <a:off x="1071599" y="2010857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5"/>
          </p:nvPr>
        </p:nvSpPr>
        <p:spPr>
          <a:xfrm flipH="1">
            <a:off x="1071600" y="2473075"/>
            <a:ext cx="15606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6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 flipH="1">
            <a:off x="5126168" y="3534082"/>
            <a:ext cx="1869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1"/>
          </p:nvPr>
        </p:nvSpPr>
        <p:spPr>
          <a:xfrm flipH="1">
            <a:off x="5126168" y="2966850"/>
            <a:ext cx="18693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ctrTitle" idx="2"/>
          </p:nvPr>
        </p:nvSpPr>
        <p:spPr>
          <a:xfrm flipH="1">
            <a:off x="5150318" y="2085436"/>
            <a:ext cx="1821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3"/>
          </p:nvPr>
        </p:nvSpPr>
        <p:spPr>
          <a:xfrm flipH="1">
            <a:off x="5126168" y="1517150"/>
            <a:ext cx="18693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4"/>
          </p:nvPr>
        </p:nvSpPr>
        <p:spPr>
          <a:xfrm flipH="1">
            <a:off x="2241967" y="2088936"/>
            <a:ext cx="17937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5"/>
          </p:nvPr>
        </p:nvSpPr>
        <p:spPr>
          <a:xfrm flipH="1">
            <a:off x="2204167" y="1517160"/>
            <a:ext cx="18693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ctrTitle" idx="6"/>
          </p:nvPr>
        </p:nvSpPr>
        <p:spPr>
          <a:xfrm flipH="1">
            <a:off x="2204167" y="3534082"/>
            <a:ext cx="1869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7"/>
          </p:nvPr>
        </p:nvSpPr>
        <p:spPr>
          <a:xfrm flipH="1">
            <a:off x="2204167" y="2966850"/>
            <a:ext cx="18693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8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400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ind Vadodara Light"/>
              <a:buChar char="●"/>
              <a:defRPr sz="18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 Vadodara Light"/>
              <a:buChar char="○"/>
              <a:defRPr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●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○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●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Char char="○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Hind Vadodara Light"/>
              <a:buChar char="■"/>
              <a:defRPr sz="1200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5" r:id="rId5"/>
    <p:sldLayoutId id="2147483656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8" r:id="rId13"/>
    <p:sldLayoutId id="2147483669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hyperlink" Target="https://github.com/mingo002/graph-ml-peptide-bindi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oi.org/10.1016/j.jinorgbio.2022.112096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>
          <a:extLst>
            <a:ext uri="{FF2B5EF4-FFF2-40B4-BE49-F238E27FC236}">
              <a16:creationId xmlns:a16="http://schemas.microsoft.com/office/drawing/2014/main" id="{9CC17791-02B4-98BA-BFAE-8D7594C38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>
            <a:extLst>
              <a:ext uri="{FF2B5EF4-FFF2-40B4-BE49-F238E27FC236}">
                <a16:creationId xmlns:a16="http://schemas.microsoft.com/office/drawing/2014/main" id="{AFA5D4C3-4148-0B3F-1D88-541162AB2782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573620" y="1809159"/>
            <a:ext cx="7609788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Graph-Based Deep Learning for Predicting and Interpreting</a:t>
            </a:r>
            <a:br>
              <a:rPr lang="en-US" dirty="0"/>
            </a:br>
            <a:r>
              <a:rPr lang="en-US" dirty="0"/>
              <a:t>Peptide–Molybdenum Binding from Experimental Elution Data</a:t>
            </a:r>
            <a:endParaRPr dirty="0"/>
          </a:p>
        </p:txBody>
      </p:sp>
      <p:sp>
        <p:nvSpPr>
          <p:cNvPr id="217" name="Google Shape;217;p31">
            <a:extLst>
              <a:ext uri="{FF2B5EF4-FFF2-40B4-BE49-F238E27FC236}">
                <a16:creationId xmlns:a16="http://schemas.microsoft.com/office/drawing/2014/main" id="{A591CE2C-11F1-8361-7464-CC1D39DBA044}"/>
              </a:ext>
            </a:extLst>
          </p:cNvPr>
          <p:cNvSpPr/>
          <p:nvPr/>
        </p:nvSpPr>
        <p:spPr>
          <a:xfrm rot="5990292">
            <a:off x="7527107" y="4267766"/>
            <a:ext cx="1931965" cy="881657"/>
          </a:xfrm>
          <a:custGeom>
            <a:avLst/>
            <a:gdLst/>
            <a:ahLst/>
            <a:cxnLst/>
            <a:rect l="l" t="t" r="r" b="b"/>
            <a:pathLst>
              <a:path w="91506" h="41759" extrusionOk="0">
                <a:moveTo>
                  <a:pt x="68494" y="4454"/>
                </a:moveTo>
                <a:cubicBezTo>
                  <a:pt x="72710" y="4454"/>
                  <a:pt x="76855" y="6104"/>
                  <a:pt x="79946" y="9204"/>
                </a:cubicBezTo>
                <a:cubicBezTo>
                  <a:pt x="84553" y="13825"/>
                  <a:pt x="85923" y="20778"/>
                  <a:pt x="83408" y="26812"/>
                </a:cubicBezTo>
                <a:cubicBezTo>
                  <a:pt x="80911" y="32836"/>
                  <a:pt x="75021" y="36747"/>
                  <a:pt x="68506" y="36747"/>
                </a:cubicBezTo>
                <a:cubicBezTo>
                  <a:pt x="68494" y="36747"/>
                  <a:pt x="68482" y="36747"/>
                  <a:pt x="68470" y="36747"/>
                </a:cubicBezTo>
                <a:cubicBezTo>
                  <a:pt x="59553" y="36733"/>
                  <a:pt x="52346" y="29497"/>
                  <a:pt x="52360" y="20580"/>
                </a:cubicBezTo>
                <a:cubicBezTo>
                  <a:pt x="52360" y="14037"/>
                  <a:pt x="56317" y="8158"/>
                  <a:pt x="62351" y="5671"/>
                </a:cubicBezTo>
                <a:cubicBezTo>
                  <a:pt x="64338" y="4852"/>
                  <a:pt x="66425" y="4454"/>
                  <a:pt x="68494" y="4454"/>
                </a:cubicBezTo>
                <a:close/>
                <a:moveTo>
                  <a:pt x="69707" y="1"/>
                </a:moveTo>
                <a:cubicBezTo>
                  <a:pt x="67735" y="1"/>
                  <a:pt x="65749" y="280"/>
                  <a:pt x="63807" y="852"/>
                </a:cubicBezTo>
                <a:cubicBezTo>
                  <a:pt x="52010" y="2757"/>
                  <a:pt x="44539" y="16878"/>
                  <a:pt x="24919" y="16878"/>
                </a:cubicBezTo>
                <a:cubicBezTo>
                  <a:pt x="24889" y="16878"/>
                  <a:pt x="24860" y="16878"/>
                  <a:pt x="24831" y="16878"/>
                </a:cubicBezTo>
                <a:cubicBezTo>
                  <a:pt x="20520" y="16863"/>
                  <a:pt x="10826" y="15987"/>
                  <a:pt x="1682" y="15040"/>
                </a:cubicBezTo>
                <a:lnTo>
                  <a:pt x="1682" y="15040"/>
                </a:lnTo>
                <a:cubicBezTo>
                  <a:pt x="1795" y="16143"/>
                  <a:pt x="1824" y="17245"/>
                  <a:pt x="1781" y="18347"/>
                </a:cubicBezTo>
                <a:cubicBezTo>
                  <a:pt x="1640" y="20919"/>
                  <a:pt x="1046" y="23435"/>
                  <a:pt x="1" y="25767"/>
                </a:cubicBezTo>
                <a:cubicBezTo>
                  <a:pt x="9610" y="24820"/>
                  <a:pt x="20252" y="23873"/>
                  <a:pt x="24816" y="23873"/>
                </a:cubicBezTo>
                <a:cubicBezTo>
                  <a:pt x="40828" y="23915"/>
                  <a:pt x="48742" y="33257"/>
                  <a:pt x="57476" y="37807"/>
                </a:cubicBezTo>
                <a:cubicBezTo>
                  <a:pt x="61097" y="40414"/>
                  <a:pt x="65389" y="41759"/>
                  <a:pt x="69716" y="41759"/>
                </a:cubicBezTo>
                <a:cubicBezTo>
                  <a:pt x="72380" y="41759"/>
                  <a:pt x="75058" y="41249"/>
                  <a:pt x="77600" y="40210"/>
                </a:cubicBezTo>
                <a:cubicBezTo>
                  <a:pt x="84270" y="37482"/>
                  <a:pt x="89061" y="31504"/>
                  <a:pt x="90290" y="24396"/>
                </a:cubicBezTo>
                <a:cubicBezTo>
                  <a:pt x="91506" y="17302"/>
                  <a:pt x="88962" y="10066"/>
                  <a:pt x="83577" y="5275"/>
                </a:cubicBezTo>
                <a:cubicBezTo>
                  <a:pt x="79706" y="1831"/>
                  <a:pt x="74753" y="1"/>
                  <a:pt x="6970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1">
            <a:extLst>
              <a:ext uri="{FF2B5EF4-FFF2-40B4-BE49-F238E27FC236}">
                <a16:creationId xmlns:a16="http://schemas.microsoft.com/office/drawing/2014/main" id="{E8D3C10D-2910-F9DA-CC87-622CCBA40B6B}"/>
              </a:ext>
            </a:extLst>
          </p:cNvPr>
          <p:cNvSpPr/>
          <p:nvPr/>
        </p:nvSpPr>
        <p:spPr>
          <a:xfrm rot="-1853308">
            <a:off x="6355187" y="3372739"/>
            <a:ext cx="2991614" cy="960775"/>
          </a:xfrm>
          <a:custGeom>
            <a:avLst/>
            <a:gdLst/>
            <a:ahLst/>
            <a:cxnLst/>
            <a:rect l="l" t="t" r="r" b="b"/>
            <a:pathLst>
              <a:path w="89019" h="28589" extrusionOk="0">
                <a:moveTo>
                  <a:pt x="74558" y="1"/>
                </a:moveTo>
                <a:cubicBezTo>
                  <a:pt x="67992" y="1"/>
                  <a:pt x="62168" y="4518"/>
                  <a:pt x="60655" y="11043"/>
                </a:cubicBezTo>
                <a:cubicBezTo>
                  <a:pt x="59369" y="11170"/>
                  <a:pt x="58069" y="11297"/>
                  <a:pt x="56783" y="11424"/>
                </a:cubicBezTo>
                <a:cubicBezTo>
                  <a:pt x="54833" y="11594"/>
                  <a:pt x="52967" y="11764"/>
                  <a:pt x="51258" y="11891"/>
                </a:cubicBezTo>
                <a:cubicBezTo>
                  <a:pt x="48784" y="12089"/>
                  <a:pt x="46665" y="12216"/>
                  <a:pt x="45336" y="12216"/>
                </a:cubicBezTo>
                <a:cubicBezTo>
                  <a:pt x="43315" y="12216"/>
                  <a:pt x="41309" y="11976"/>
                  <a:pt x="39344" y="11509"/>
                </a:cubicBezTo>
                <a:cubicBezTo>
                  <a:pt x="36504" y="10817"/>
                  <a:pt x="34101" y="9672"/>
                  <a:pt x="31939" y="8400"/>
                </a:cubicBezTo>
                <a:cubicBezTo>
                  <a:pt x="29014" y="6676"/>
                  <a:pt x="26526" y="4712"/>
                  <a:pt x="23983" y="3270"/>
                </a:cubicBezTo>
                <a:cubicBezTo>
                  <a:pt x="21387" y="1140"/>
                  <a:pt x="18178" y="26"/>
                  <a:pt x="14925" y="26"/>
                </a:cubicBezTo>
                <a:cubicBezTo>
                  <a:pt x="13238" y="26"/>
                  <a:pt x="11539" y="325"/>
                  <a:pt x="9907" y="939"/>
                </a:cubicBezTo>
                <a:cubicBezTo>
                  <a:pt x="5131" y="2719"/>
                  <a:pt x="1682" y="6916"/>
                  <a:pt x="834" y="11947"/>
                </a:cubicBezTo>
                <a:cubicBezTo>
                  <a:pt x="1" y="16978"/>
                  <a:pt x="1894" y="22080"/>
                  <a:pt x="5823" y="25316"/>
                </a:cubicBezTo>
                <a:cubicBezTo>
                  <a:pt x="8430" y="27465"/>
                  <a:pt x="11655" y="28589"/>
                  <a:pt x="14921" y="28589"/>
                </a:cubicBezTo>
                <a:cubicBezTo>
                  <a:pt x="16595" y="28589"/>
                  <a:pt x="18280" y="28294"/>
                  <a:pt x="19898" y="27690"/>
                </a:cubicBezTo>
                <a:cubicBezTo>
                  <a:pt x="23954" y="26631"/>
                  <a:pt x="27346" y="23550"/>
                  <a:pt x="31656" y="20964"/>
                </a:cubicBezTo>
                <a:cubicBezTo>
                  <a:pt x="33903" y="19607"/>
                  <a:pt x="36391" y="18406"/>
                  <a:pt x="39344" y="17685"/>
                </a:cubicBezTo>
                <a:cubicBezTo>
                  <a:pt x="41254" y="17218"/>
                  <a:pt x="43204" y="16978"/>
                  <a:pt x="45168" y="16978"/>
                </a:cubicBezTo>
                <a:cubicBezTo>
                  <a:pt x="45224" y="16978"/>
                  <a:pt x="45280" y="16978"/>
                  <a:pt x="45336" y="16978"/>
                </a:cubicBezTo>
                <a:cubicBezTo>
                  <a:pt x="46622" y="16978"/>
                  <a:pt x="48643" y="17091"/>
                  <a:pt x="51031" y="17275"/>
                </a:cubicBezTo>
                <a:cubicBezTo>
                  <a:pt x="52826" y="17402"/>
                  <a:pt x="54833" y="17586"/>
                  <a:pt x="56896" y="17784"/>
                </a:cubicBezTo>
                <a:cubicBezTo>
                  <a:pt x="58196" y="17897"/>
                  <a:pt x="59511" y="18038"/>
                  <a:pt x="60825" y="18165"/>
                </a:cubicBezTo>
                <a:cubicBezTo>
                  <a:pt x="62578" y="24391"/>
                  <a:pt x="68250" y="28572"/>
                  <a:pt x="74543" y="28572"/>
                </a:cubicBezTo>
                <a:cubicBezTo>
                  <a:pt x="75249" y="28572"/>
                  <a:pt x="75964" y="28520"/>
                  <a:pt x="76681" y="28411"/>
                </a:cubicBezTo>
                <a:cubicBezTo>
                  <a:pt x="83804" y="27351"/>
                  <a:pt x="89018" y="21147"/>
                  <a:pt x="88849" y="13954"/>
                </a:cubicBezTo>
                <a:cubicBezTo>
                  <a:pt x="88679" y="6761"/>
                  <a:pt x="83196" y="811"/>
                  <a:pt x="76031" y="76"/>
                </a:cubicBezTo>
                <a:cubicBezTo>
                  <a:pt x="75537" y="26"/>
                  <a:pt x="75046" y="1"/>
                  <a:pt x="7455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1">
            <a:extLst>
              <a:ext uri="{FF2B5EF4-FFF2-40B4-BE49-F238E27FC236}">
                <a16:creationId xmlns:a16="http://schemas.microsoft.com/office/drawing/2014/main" id="{AD68E00C-24D6-E873-0127-A982EF6E2ED2}"/>
              </a:ext>
            </a:extLst>
          </p:cNvPr>
          <p:cNvSpPr/>
          <p:nvPr/>
        </p:nvSpPr>
        <p:spPr>
          <a:xfrm rot="-207137">
            <a:off x="8057656" y="4828175"/>
            <a:ext cx="717402" cy="717402"/>
          </a:xfrm>
          <a:prstGeom prst="ellipse">
            <a:avLst/>
          </a:prstGeom>
          <a:solidFill>
            <a:schemeClr val="accent4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1">
            <a:extLst>
              <a:ext uri="{FF2B5EF4-FFF2-40B4-BE49-F238E27FC236}">
                <a16:creationId xmlns:a16="http://schemas.microsoft.com/office/drawing/2014/main" id="{D4915CA7-380C-7ECB-3EFA-1648851A6363}"/>
              </a:ext>
            </a:extLst>
          </p:cNvPr>
          <p:cNvSpPr/>
          <p:nvPr/>
        </p:nvSpPr>
        <p:spPr>
          <a:xfrm>
            <a:off x="6658274" y="3986262"/>
            <a:ext cx="717300" cy="7173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1">
            <a:extLst>
              <a:ext uri="{FF2B5EF4-FFF2-40B4-BE49-F238E27FC236}">
                <a16:creationId xmlns:a16="http://schemas.microsoft.com/office/drawing/2014/main" id="{5722FA94-0C17-F7CA-46EF-5665B2D9824A}"/>
              </a:ext>
            </a:extLst>
          </p:cNvPr>
          <p:cNvSpPr/>
          <p:nvPr/>
        </p:nvSpPr>
        <p:spPr>
          <a:xfrm>
            <a:off x="8371799" y="2968087"/>
            <a:ext cx="717300" cy="7173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1">
            <a:extLst>
              <a:ext uri="{FF2B5EF4-FFF2-40B4-BE49-F238E27FC236}">
                <a16:creationId xmlns:a16="http://schemas.microsoft.com/office/drawing/2014/main" id="{DF042235-6E13-C9F7-6A89-BF0C8B39A6CF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 flipH="1">
            <a:off x="316294" y="3110862"/>
            <a:ext cx="3379408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b="1" dirty="0"/>
              <a:t>Student:</a:t>
            </a:r>
            <a:r>
              <a:rPr lang="en-US" dirty="0"/>
              <a:t> Domenico Zianni</a:t>
            </a:r>
            <a:br>
              <a:rPr lang="en-US" dirty="0"/>
            </a:br>
            <a:r>
              <a:rPr lang="en-US" b="1" dirty="0"/>
              <a:t>Degree Program</a:t>
            </a:r>
            <a:r>
              <a:rPr lang="en-US" dirty="0"/>
              <a:t>: Bioinformatics</a:t>
            </a:r>
            <a:br>
              <a:rPr lang="en-US" dirty="0"/>
            </a:br>
            <a:r>
              <a:rPr lang="en-US" b="1" dirty="0"/>
              <a:t>Supervisor</a:t>
            </a:r>
            <a:r>
              <a:rPr lang="en-US" dirty="0"/>
              <a:t>: prof. Osman Ugur Sezerman</a:t>
            </a:r>
          </a:p>
          <a:p>
            <a:pPr marL="0" lvl="0" indent="0"/>
            <a:r>
              <a:rPr lang="en-US" b="1" dirty="0"/>
              <a:t>Collaborator: </a:t>
            </a:r>
            <a:r>
              <a:rPr lang="en-US" dirty="0"/>
              <a:t>Dr. Muhammet Baldan</a:t>
            </a:r>
          </a:p>
          <a:p>
            <a:pPr marL="1439863" lvl="0" indent="-1439863"/>
            <a:r>
              <a:rPr lang="en-US" b="1" dirty="0"/>
              <a:t>Hosting institution</a:t>
            </a:r>
            <a:r>
              <a:rPr lang="en-US" dirty="0"/>
              <a:t>: </a:t>
            </a:r>
            <a:r>
              <a:rPr lang="en-US" dirty="0" err="1"/>
              <a:t>Acıbadem</a:t>
            </a:r>
            <a:r>
              <a:rPr lang="en-US" dirty="0"/>
              <a:t> Mehmet Ali </a:t>
            </a:r>
            <a:r>
              <a:rPr lang="en-US" dirty="0" err="1"/>
              <a:t>Aydınlar</a:t>
            </a:r>
            <a:r>
              <a:rPr lang="en-US" dirty="0"/>
              <a:t> University (ACU), 2026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02F464-8F93-A315-C466-30288F9822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843" b="92549" l="10000" r="90000">
                        <a14:foregroundMark x1="50400" y1="90588" x2="50400" y2="90588"/>
                        <a14:foregroundMark x1="51200" y1="92941" x2="51200" y2="92941"/>
                        <a14:foregroundMark x1="27600" y1="7843" x2="27600" y2="78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3620" y="266520"/>
            <a:ext cx="1323220" cy="13496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CEF47A-B431-7D64-5C1C-8278F7CA5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2114" y="266520"/>
            <a:ext cx="1349685" cy="134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395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6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EVALUATION &amp; INTERPRETATION</a:t>
            </a:r>
            <a:endParaRPr dirty="0"/>
          </a:p>
        </p:txBody>
      </p:sp>
      <p:sp>
        <p:nvSpPr>
          <p:cNvPr id="278" name="Google Shape;278;p36"/>
          <p:cNvSpPr txBox="1">
            <a:spLocks noGrp="1"/>
          </p:cNvSpPr>
          <p:nvPr>
            <p:ph type="ctrTitle" idx="4294967295"/>
          </p:nvPr>
        </p:nvSpPr>
        <p:spPr>
          <a:xfrm>
            <a:off x="705416" y="1430607"/>
            <a:ext cx="1564800" cy="62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DATA SPLIT</a:t>
            </a:r>
            <a:endParaRPr sz="2200" dirty="0"/>
          </a:p>
        </p:txBody>
      </p:sp>
      <p:sp>
        <p:nvSpPr>
          <p:cNvPr id="279" name="Google Shape;279;p36"/>
          <p:cNvSpPr txBox="1">
            <a:spLocks noGrp="1"/>
          </p:cNvSpPr>
          <p:nvPr>
            <p:ph type="subTitle" idx="4294967295"/>
          </p:nvPr>
        </p:nvSpPr>
        <p:spPr>
          <a:xfrm>
            <a:off x="571125" y="1877413"/>
            <a:ext cx="1762200" cy="6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1400" dirty="0"/>
              <a:t>Dataset split into training, validation, and test sets</a:t>
            </a:r>
            <a:endParaRPr sz="1400" dirty="0"/>
          </a:p>
        </p:txBody>
      </p:sp>
      <p:sp>
        <p:nvSpPr>
          <p:cNvPr id="280" name="Google Shape;280;p36"/>
          <p:cNvSpPr txBox="1">
            <a:spLocks noGrp="1"/>
          </p:cNvSpPr>
          <p:nvPr>
            <p:ph type="ctrTitle" idx="4294967295"/>
          </p:nvPr>
        </p:nvSpPr>
        <p:spPr>
          <a:xfrm>
            <a:off x="670650" y="3189580"/>
            <a:ext cx="1563150" cy="54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INTERPRETABILITY</a:t>
            </a:r>
            <a:endParaRPr sz="2200" dirty="0"/>
          </a:p>
        </p:txBody>
      </p:sp>
      <p:sp>
        <p:nvSpPr>
          <p:cNvPr id="281" name="Google Shape;281;p36"/>
          <p:cNvSpPr txBox="1">
            <a:spLocks noGrp="1"/>
          </p:cNvSpPr>
          <p:nvPr>
            <p:ph type="subTitle" idx="4294967295"/>
          </p:nvPr>
        </p:nvSpPr>
        <p:spPr>
          <a:xfrm>
            <a:off x="137703" y="3522156"/>
            <a:ext cx="2629045" cy="6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Identify residues and features contributing to binding and compare binding behavior across different wash conditions</a:t>
            </a:r>
            <a:endParaRPr sz="1400" dirty="0"/>
          </a:p>
        </p:txBody>
      </p:sp>
      <p:sp>
        <p:nvSpPr>
          <p:cNvPr id="282" name="Google Shape;282;p36"/>
          <p:cNvSpPr txBox="1">
            <a:spLocks noGrp="1"/>
          </p:cNvSpPr>
          <p:nvPr>
            <p:ph type="ctrTitle" idx="4294967295"/>
          </p:nvPr>
        </p:nvSpPr>
        <p:spPr>
          <a:xfrm>
            <a:off x="2477903" y="1423297"/>
            <a:ext cx="1564800" cy="62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PERFORMANCE</a:t>
            </a:r>
            <a:endParaRPr sz="2200" dirty="0"/>
          </a:p>
        </p:txBody>
      </p:sp>
      <p:sp>
        <p:nvSpPr>
          <p:cNvPr id="283" name="Google Shape;283;p36"/>
          <p:cNvSpPr txBox="1">
            <a:spLocks noGrp="1"/>
          </p:cNvSpPr>
          <p:nvPr>
            <p:ph type="subTitle" idx="4294967295"/>
          </p:nvPr>
        </p:nvSpPr>
        <p:spPr>
          <a:xfrm>
            <a:off x="2338942" y="1838274"/>
            <a:ext cx="1968409" cy="6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184150">
              <a:buFont typeface="Arial" panose="020B0604020202020204" pitchFamily="34" charset="0"/>
              <a:buChar char="•"/>
            </a:pPr>
            <a:r>
              <a:rPr lang="en-US" sz="1400" dirty="0"/>
              <a:t>Correlation with experimental binding measurements</a:t>
            </a:r>
          </a:p>
          <a:p>
            <a:pPr indent="-184150">
              <a:buFont typeface="Arial" panose="020B0604020202020204" pitchFamily="34" charset="0"/>
              <a:buChar char="•"/>
            </a:pPr>
            <a:r>
              <a:rPr lang="en-US" sz="1400" dirty="0"/>
              <a:t>Regression error metrics</a:t>
            </a:r>
          </a:p>
        </p:txBody>
      </p:sp>
      <p:sp>
        <p:nvSpPr>
          <p:cNvPr id="286" name="Google Shape;286;p36"/>
          <p:cNvSpPr/>
          <p:nvPr/>
        </p:nvSpPr>
        <p:spPr>
          <a:xfrm>
            <a:off x="1263866" y="1060089"/>
            <a:ext cx="447900" cy="447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6"/>
          <p:cNvSpPr/>
          <p:nvPr/>
        </p:nvSpPr>
        <p:spPr>
          <a:xfrm>
            <a:off x="3036353" y="1085880"/>
            <a:ext cx="447900" cy="447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6"/>
          <p:cNvSpPr/>
          <p:nvPr/>
        </p:nvSpPr>
        <p:spPr>
          <a:xfrm>
            <a:off x="1228275" y="2781119"/>
            <a:ext cx="447900" cy="447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oogle Shape;5793;p62">
            <a:extLst>
              <a:ext uri="{FF2B5EF4-FFF2-40B4-BE49-F238E27FC236}">
                <a16:creationId xmlns:a16="http://schemas.microsoft.com/office/drawing/2014/main" id="{A776B419-9A5A-F0FF-394F-F283A7AE6D2D}"/>
              </a:ext>
            </a:extLst>
          </p:cNvPr>
          <p:cNvGrpSpPr/>
          <p:nvPr/>
        </p:nvGrpSpPr>
        <p:grpSpPr>
          <a:xfrm>
            <a:off x="4572000" y="1745307"/>
            <a:ext cx="3638550" cy="2512368"/>
            <a:chOff x="5159450" y="1919950"/>
            <a:chExt cx="1541050" cy="862500"/>
          </a:xfrm>
        </p:grpSpPr>
        <p:sp>
          <p:nvSpPr>
            <p:cNvPr id="3" name="Google Shape;5794;p62">
              <a:extLst>
                <a:ext uri="{FF2B5EF4-FFF2-40B4-BE49-F238E27FC236}">
                  <a16:creationId xmlns:a16="http://schemas.microsoft.com/office/drawing/2014/main" id="{F29C7D4E-50AB-AD69-342E-448AFEE5C29A}"/>
                </a:ext>
              </a:extLst>
            </p:cNvPr>
            <p:cNvSpPr/>
            <p:nvPr/>
          </p:nvSpPr>
          <p:spPr>
            <a:xfrm>
              <a:off x="5216414" y="2060033"/>
              <a:ext cx="1436820" cy="600250"/>
            </a:xfrm>
            <a:custGeom>
              <a:avLst/>
              <a:gdLst/>
              <a:ahLst/>
              <a:cxnLst/>
              <a:rect l="l" t="t" r="r" b="b"/>
              <a:pathLst>
                <a:path w="165771" h="69253" extrusionOk="0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noFill/>
            <a:ln w="19050" cap="flat" cmpd="sng">
              <a:solidFill>
                <a:srgbClr val="5F7D95"/>
              </a:solidFill>
              <a:prstDash val="solid"/>
              <a:round/>
              <a:headEnd type="oval" w="med" len="med"/>
              <a:tailEnd type="oval" w="med" len="med"/>
            </a:ln>
          </p:spPr>
          <p:txBody>
            <a:bodyPr/>
            <a:lstStyle/>
            <a:p>
              <a:endParaRPr lang="it-IT"/>
            </a:p>
          </p:txBody>
        </p:sp>
        <p:grpSp>
          <p:nvGrpSpPr>
            <p:cNvPr id="4" name="Google Shape;5795;p62">
              <a:extLst>
                <a:ext uri="{FF2B5EF4-FFF2-40B4-BE49-F238E27FC236}">
                  <a16:creationId xmlns:a16="http://schemas.microsoft.com/office/drawing/2014/main" id="{28B42A0A-3D13-540E-044A-9CEAE35A91EA}"/>
                </a:ext>
              </a:extLst>
            </p:cNvPr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</p:grpSpPr>
          <p:cxnSp>
            <p:nvCxnSpPr>
              <p:cNvPr id="5" name="Google Shape;5796;p62">
                <a:extLst>
                  <a:ext uri="{FF2B5EF4-FFF2-40B4-BE49-F238E27FC236}">
                    <a16:creationId xmlns:a16="http://schemas.microsoft.com/office/drawing/2014/main" id="{E5BEF2AE-FBC8-2867-B2BE-627E1CD3EEB4}"/>
                  </a:ext>
                </a:extLst>
              </p:cNvPr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4942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" name="Google Shape;5797;p62">
                <a:extLst>
                  <a:ext uri="{FF2B5EF4-FFF2-40B4-BE49-F238E27FC236}">
                    <a16:creationId xmlns:a16="http://schemas.microsoft.com/office/drawing/2014/main" id="{A7D0AF1C-3684-6CDD-02E3-33CEC0FD4155}"/>
                  </a:ext>
                </a:extLst>
              </p:cNvPr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D4942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9"/>
          <p:cNvSpPr/>
          <p:nvPr/>
        </p:nvSpPr>
        <p:spPr>
          <a:xfrm>
            <a:off x="3012640" y="283608"/>
            <a:ext cx="6691200" cy="6691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9"/>
          <p:cNvSpPr txBox="1">
            <a:spLocks noGrp="1"/>
          </p:cNvSpPr>
          <p:nvPr>
            <p:ph type="title"/>
          </p:nvPr>
        </p:nvSpPr>
        <p:spPr>
          <a:xfrm>
            <a:off x="2421000" y="572196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AIMS &amp; EXPECTED OUTCOMES</a:t>
            </a:r>
            <a:endParaRPr sz="3600" dirty="0"/>
          </a:p>
        </p:txBody>
      </p:sp>
      <p:sp>
        <p:nvSpPr>
          <p:cNvPr id="324" name="Google Shape;324;p39"/>
          <p:cNvSpPr txBox="1">
            <a:spLocks noGrp="1"/>
          </p:cNvSpPr>
          <p:nvPr>
            <p:ph type="subTitle" idx="1"/>
          </p:nvPr>
        </p:nvSpPr>
        <p:spPr>
          <a:xfrm flipH="1">
            <a:off x="3715015" y="1358100"/>
            <a:ext cx="3895800" cy="24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800" dirty="0"/>
          </a:p>
          <a:p>
            <a:pPr lvl="0" algn="l">
              <a:buClr>
                <a:schemeClr val="accent1"/>
              </a:buClr>
              <a:buSzPts val="1800"/>
              <a:buChar char="●"/>
            </a:pPr>
            <a:r>
              <a:rPr lang="it-IT" sz="1600" dirty="0" err="1"/>
              <a:t>Develop</a:t>
            </a:r>
            <a:r>
              <a:rPr lang="it-IT" sz="1600" dirty="0"/>
              <a:t> a </a:t>
            </a:r>
            <a:r>
              <a:rPr lang="it-IT" sz="1600" dirty="0" err="1"/>
              <a:t>predictive</a:t>
            </a:r>
            <a:r>
              <a:rPr lang="it-IT" sz="1600" dirty="0"/>
              <a:t> model for peptide–</a:t>
            </a:r>
            <a:r>
              <a:rPr lang="it-IT" sz="1600" dirty="0" err="1"/>
              <a:t>molybdenum</a:t>
            </a:r>
            <a:r>
              <a:rPr lang="it-IT" sz="1600" dirty="0"/>
              <a:t> </a:t>
            </a:r>
            <a:r>
              <a:rPr lang="it-IT" sz="1600" dirty="0" err="1"/>
              <a:t>binding</a:t>
            </a:r>
            <a:endParaRPr lang="it-IT" sz="1600" dirty="0"/>
          </a:p>
          <a:p>
            <a:pPr lvl="0" algn="l">
              <a:buClr>
                <a:schemeClr val="accent1"/>
              </a:buClr>
              <a:buSzPts val="1800"/>
              <a:buChar char="●"/>
            </a:pPr>
            <a:endParaRPr lang="en-US" sz="1600" dirty="0"/>
          </a:p>
          <a:p>
            <a:pPr lvl="0" algn="l">
              <a:buClr>
                <a:schemeClr val="accent1"/>
              </a:buClr>
              <a:buSzPts val="1800"/>
              <a:buChar char="●"/>
            </a:pPr>
            <a:r>
              <a:rPr lang="en-US" sz="1600" dirty="0"/>
              <a:t>Incorporate experimental elution data and physicochemical features</a:t>
            </a:r>
          </a:p>
          <a:p>
            <a:pPr lvl="0" algn="l">
              <a:buClr>
                <a:schemeClr val="accent1"/>
              </a:buClr>
              <a:buSzPts val="1800"/>
              <a:buChar char="●"/>
            </a:pPr>
            <a:endParaRPr lang="en-US" sz="1600" dirty="0"/>
          </a:p>
          <a:p>
            <a:pPr lvl="0" algn="l">
              <a:buClr>
                <a:schemeClr val="accent1"/>
              </a:buClr>
              <a:buSzPts val="1800"/>
              <a:buChar char="●"/>
            </a:pPr>
            <a:r>
              <a:rPr lang="en-US" sz="1600" dirty="0"/>
              <a:t>Improve prediction accuracy over simple sequence-based models</a:t>
            </a:r>
          </a:p>
          <a:p>
            <a:pPr lvl="0" algn="l">
              <a:buClr>
                <a:schemeClr val="accent1"/>
              </a:buClr>
              <a:buSzPts val="1800"/>
              <a:buChar char="●"/>
            </a:pPr>
            <a:endParaRPr lang="en-US" sz="1600" dirty="0"/>
          </a:p>
          <a:p>
            <a:pPr lvl="0" algn="l">
              <a:buClr>
                <a:schemeClr val="accent1"/>
              </a:buClr>
              <a:buSzPts val="1800"/>
              <a:buChar char="●"/>
            </a:pPr>
            <a:r>
              <a:rPr lang="en-US" sz="1600" dirty="0"/>
              <a:t>Support rational peptide design without additional wet-lab screening</a:t>
            </a:r>
          </a:p>
        </p:txBody>
      </p:sp>
      <p:grpSp>
        <p:nvGrpSpPr>
          <p:cNvPr id="2" name="Google Shape;4757;p59">
            <a:extLst>
              <a:ext uri="{FF2B5EF4-FFF2-40B4-BE49-F238E27FC236}">
                <a16:creationId xmlns:a16="http://schemas.microsoft.com/office/drawing/2014/main" id="{4269CA01-D05F-EB31-EDCB-2BE0C9C26439}"/>
              </a:ext>
            </a:extLst>
          </p:cNvPr>
          <p:cNvGrpSpPr/>
          <p:nvPr/>
        </p:nvGrpSpPr>
        <p:grpSpPr>
          <a:xfrm>
            <a:off x="737516" y="1581736"/>
            <a:ext cx="2177134" cy="2427300"/>
            <a:chOff x="1839112" y="2209163"/>
            <a:chExt cx="1918159" cy="2233784"/>
          </a:xfrm>
        </p:grpSpPr>
        <p:sp>
          <p:nvSpPr>
            <p:cNvPr id="3" name="Google Shape;4758;p59">
              <a:extLst>
                <a:ext uri="{FF2B5EF4-FFF2-40B4-BE49-F238E27FC236}">
                  <a16:creationId xmlns:a16="http://schemas.microsoft.com/office/drawing/2014/main" id="{EF2585F0-0511-361F-B285-BA0C9EF86D20}"/>
                </a:ext>
              </a:extLst>
            </p:cNvPr>
            <p:cNvSpPr/>
            <p:nvPr/>
          </p:nvSpPr>
          <p:spPr>
            <a:xfrm>
              <a:off x="1839112" y="2209163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759;p59">
              <a:extLst>
                <a:ext uri="{FF2B5EF4-FFF2-40B4-BE49-F238E27FC236}">
                  <a16:creationId xmlns:a16="http://schemas.microsoft.com/office/drawing/2014/main" id="{9171C850-F94F-866D-166C-1595E2DD6185}"/>
                </a:ext>
              </a:extLst>
            </p:cNvPr>
            <p:cNvSpPr/>
            <p:nvPr/>
          </p:nvSpPr>
          <p:spPr>
            <a:xfrm>
              <a:off x="3182171" y="2209163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760;p59">
              <a:extLst>
                <a:ext uri="{FF2B5EF4-FFF2-40B4-BE49-F238E27FC236}">
                  <a16:creationId xmlns:a16="http://schemas.microsoft.com/office/drawing/2014/main" id="{48217ABE-4257-29D6-7994-0739885C2C56}"/>
                </a:ext>
              </a:extLst>
            </p:cNvPr>
            <p:cNvSpPr/>
            <p:nvPr/>
          </p:nvSpPr>
          <p:spPr>
            <a:xfrm>
              <a:off x="3182171" y="3040766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" name="Google Shape;4761;p59">
              <a:extLst>
                <a:ext uri="{FF2B5EF4-FFF2-40B4-BE49-F238E27FC236}">
                  <a16:creationId xmlns:a16="http://schemas.microsoft.com/office/drawing/2014/main" id="{CF9794AE-4B36-97BF-537A-B1D6B5778709}"/>
                </a:ext>
              </a:extLst>
            </p:cNvPr>
            <p:cNvCxnSpPr>
              <a:stCxn id="3" idx="6"/>
              <a:endCxn id="4" idx="2"/>
            </p:cNvCxnSpPr>
            <p:nvPr/>
          </p:nvCxnSpPr>
          <p:spPr>
            <a:xfrm>
              <a:off x="2414212" y="2496713"/>
              <a:ext cx="768000" cy="600"/>
            </a:xfrm>
            <a:prstGeom prst="bentConnector3">
              <a:avLst>
                <a:gd name="adj1" fmla="val 49997"/>
              </a:avLst>
            </a:prstGeom>
            <a:noFill/>
            <a:ln w="19050" cap="flat" cmpd="sng">
              <a:solidFill>
                <a:srgbClr val="D4942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4762;p59">
              <a:extLst>
                <a:ext uri="{FF2B5EF4-FFF2-40B4-BE49-F238E27FC236}">
                  <a16:creationId xmlns:a16="http://schemas.microsoft.com/office/drawing/2014/main" id="{223C9D39-2F60-95B4-23D6-A00AB9565D97}"/>
                </a:ext>
              </a:extLst>
            </p:cNvPr>
            <p:cNvCxnSpPr>
              <a:stCxn id="4" idx="4"/>
              <a:endCxn id="10" idx="0"/>
            </p:cNvCxnSpPr>
            <p:nvPr/>
          </p:nvCxnSpPr>
          <p:spPr>
            <a:xfrm rot="5400000">
              <a:off x="2669921" y="2240963"/>
              <a:ext cx="256500" cy="13431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D4942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4764;p59">
              <a:extLst>
                <a:ext uri="{FF2B5EF4-FFF2-40B4-BE49-F238E27FC236}">
                  <a16:creationId xmlns:a16="http://schemas.microsoft.com/office/drawing/2014/main" id="{AA9745B0-2C6A-4BED-5EB6-09C9CB571E6C}"/>
                </a:ext>
              </a:extLst>
            </p:cNvPr>
            <p:cNvCxnSpPr>
              <a:stCxn id="10" idx="6"/>
              <a:endCxn id="5" idx="2"/>
            </p:cNvCxnSpPr>
            <p:nvPr/>
          </p:nvCxnSpPr>
          <p:spPr>
            <a:xfrm>
              <a:off x="2414212" y="3328316"/>
              <a:ext cx="768000" cy="600"/>
            </a:xfrm>
            <a:prstGeom prst="bentConnector3">
              <a:avLst>
                <a:gd name="adj1" fmla="val 49997"/>
              </a:avLst>
            </a:prstGeom>
            <a:noFill/>
            <a:ln w="19050" cap="flat" cmpd="sng">
              <a:solidFill>
                <a:srgbClr val="D4942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4765;p59">
              <a:extLst>
                <a:ext uri="{FF2B5EF4-FFF2-40B4-BE49-F238E27FC236}">
                  <a16:creationId xmlns:a16="http://schemas.microsoft.com/office/drawing/2014/main" id="{8C855A11-CC3F-7563-BC5B-5FFCCA073C8C}"/>
                </a:ext>
              </a:extLst>
            </p:cNvPr>
            <p:cNvCxnSpPr>
              <a:stCxn id="5" idx="4"/>
              <a:endCxn id="11" idx="0"/>
            </p:cNvCxnSpPr>
            <p:nvPr/>
          </p:nvCxnSpPr>
          <p:spPr>
            <a:xfrm rot="5400000">
              <a:off x="2672171" y="3070316"/>
              <a:ext cx="252000" cy="1343100"/>
            </a:xfrm>
            <a:prstGeom prst="bentConnector3">
              <a:avLst>
                <a:gd name="adj1" fmla="val 49996"/>
              </a:avLst>
            </a:prstGeom>
            <a:noFill/>
            <a:ln w="19050" cap="flat" cmpd="sng">
              <a:solidFill>
                <a:srgbClr val="D4942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" name="Google Shape;4763;p59">
              <a:extLst>
                <a:ext uri="{FF2B5EF4-FFF2-40B4-BE49-F238E27FC236}">
                  <a16:creationId xmlns:a16="http://schemas.microsoft.com/office/drawing/2014/main" id="{A0B4833F-3C13-4B8F-E619-2DFBF53156BE}"/>
                </a:ext>
              </a:extLst>
            </p:cNvPr>
            <p:cNvSpPr/>
            <p:nvPr/>
          </p:nvSpPr>
          <p:spPr>
            <a:xfrm>
              <a:off x="1839112" y="3040766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766;p59">
              <a:extLst>
                <a:ext uri="{FF2B5EF4-FFF2-40B4-BE49-F238E27FC236}">
                  <a16:creationId xmlns:a16="http://schemas.microsoft.com/office/drawing/2014/main" id="{65C95ECE-E961-C128-238B-D45C48E103AD}"/>
                </a:ext>
              </a:extLst>
            </p:cNvPr>
            <p:cNvSpPr/>
            <p:nvPr/>
          </p:nvSpPr>
          <p:spPr>
            <a:xfrm>
              <a:off x="1839112" y="3867848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767;p59">
              <a:extLst>
                <a:ext uri="{FF2B5EF4-FFF2-40B4-BE49-F238E27FC236}">
                  <a16:creationId xmlns:a16="http://schemas.microsoft.com/office/drawing/2014/main" id="{7EF370B4-26A6-FBE6-3A1D-01938C8FEF1B}"/>
                </a:ext>
              </a:extLst>
            </p:cNvPr>
            <p:cNvSpPr/>
            <p:nvPr/>
          </p:nvSpPr>
          <p:spPr>
            <a:xfrm>
              <a:off x="3182171" y="3867848"/>
              <a:ext cx="575100" cy="575100"/>
            </a:xfrm>
            <a:prstGeom prst="flowChartConnector">
              <a:avLst/>
            </a:pr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" name="Google Shape;4768;p59">
              <a:extLst>
                <a:ext uri="{FF2B5EF4-FFF2-40B4-BE49-F238E27FC236}">
                  <a16:creationId xmlns:a16="http://schemas.microsoft.com/office/drawing/2014/main" id="{88BF4A45-0872-B65A-6320-C5F313EB5A02}"/>
                </a:ext>
              </a:extLst>
            </p:cNvPr>
            <p:cNvCxnSpPr>
              <a:endCxn id="12" idx="2"/>
            </p:cNvCxnSpPr>
            <p:nvPr/>
          </p:nvCxnSpPr>
          <p:spPr>
            <a:xfrm>
              <a:off x="2413871" y="4154498"/>
              <a:ext cx="768300" cy="9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D4942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 txBox="1">
            <a:spLocks noGrp="1"/>
          </p:cNvSpPr>
          <p:nvPr>
            <p:ph type="title" idx="15"/>
          </p:nvPr>
        </p:nvSpPr>
        <p:spPr>
          <a:xfrm>
            <a:off x="2420999" y="21481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PREVIOUS RESULTS</a:t>
            </a:r>
            <a:endParaRPr sz="36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B926FA9-DFE5-24E0-34DE-7E6B66E8D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076" y="636037"/>
            <a:ext cx="4996445" cy="1716383"/>
          </a:xfrm>
          <a:prstGeom prst="rect">
            <a:avLst/>
          </a:prstGeom>
        </p:spPr>
      </p:pic>
      <p:pic>
        <p:nvPicPr>
          <p:cNvPr id="38" name="Picture 37" descr="A set of three scatter plots comparing predicted scores versus experimental scores for different models: Optimized Random Forest, Optimized PLeM+FFNN, and Ensembled Score. Each plot features a diagonal reference line, with data points densely clustered around it, indicating strong correlation and accuracy across models.&#10;&#10;AI-generated content may be incorrect.">
            <a:extLst>
              <a:ext uri="{FF2B5EF4-FFF2-40B4-BE49-F238E27FC236}">
                <a16:creationId xmlns:a16="http://schemas.microsoft.com/office/drawing/2014/main" id="{F2B9A3FD-6442-7CB3-2176-E9D03904C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3112" y="2444064"/>
            <a:ext cx="6376875" cy="158560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F080EFD-FBCC-F17C-B2E7-28421A11C5CC}"/>
              </a:ext>
            </a:extLst>
          </p:cNvPr>
          <p:cNvSpPr txBox="1"/>
          <p:nvPr/>
        </p:nvSpPr>
        <p:spPr>
          <a:xfrm>
            <a:off x="1412137" y="4121309"/>
            <a:ext cx="70068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1" dirty="0"/>
              <a:t>Fig 2,3.</a:t>
            </a:r>
            <a:r>
              <a:rPr lang="en-US" sz="900" i="1" dirty="0"/>
              <a:t> Table and  set of three scatter plots comparing predicted  loss rates and scores versus experimental scores for different models. Each plot features a diagonal reference line, with data points densely clustered around it, indicating strong correlation and accuracy across models. Source: Öğüt, 2024</a:t>
            </a:r>
            <a:endParaRPr lang="it-IT" sz="900" i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51"/>
          <p:cNvSpPr txBox="1">
            <a:spLocks noGrp="1"/>
          </p:cNvSpPr>
          <p:nvPr>
            <p:ph type="subTitle" idx="1"/>
          </p:nvPr>
        </p:nvSpPr>
        <p:spPr>
          <a:xfrm>
            <a:off x="625025" y="1331190"/>
            <a:ext cx="33753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materials</a:t>
            </a:r>
            <a:r>
              <a:rPr lang="it-IT" dirty="0"/>
              <a:t>, dataset and scripts are </a:t>
            </a:r>
            <a:r>
              <a:rPr lang="it-IT" dirty="0" err="1"/>
              <a:t>available</a:t>
            </a:r>
            <a:r>
              <a:rPr lang="it-IT" dirty="0"/>
              <a:t> on the </a:t>
            </a:r>
            <a:r>
              <a:rPr lang="it-IT" dirty="0">
                <a:hlinkClick r:id="rId4"/>
              </a:rPr>
              <a:t>GitHub repository </a:t>
            </a:r>
            <a:endParaRPr lang="it-IT" dirty="0"/>
          </a:p>
        </p:txBody>
      </p:sp>
      <p:sp>
        <p:nvSpPr>
          <p:cNvPr id="853" name="Google Shape;853;p51"/>
          <p:cNvSpPr txBox="1">
            <a:spLocks noGrp="1"/>
          </p:cNvSpPr>
          <p:nvPr>
            <p:ph type="title"/>
          </p:nvPr>
        </p:nvSpPr>
        <p:spPr>
          <a:xfrm>
            <a:off x="625025" y="35533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E5B8DE-81DF-99B4-304B-5688C54390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025" y="2571750"/>
            <a:ext cx="551223" cy="518017"/>
          </a:xfrm>
          <a:prstGeom prst="flowChartConnector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7"/>
          <p:cNvSpPr txBox="1">
            <a:spLocks noGrp="1"/>
          </p:cNvSpPr>
          <p:nvPr>
            <p:ph type="title"/>
          </p:nvPr>
        </p:nvSpPr>
        <p:spPr>
          <a:xfrm>
            <a:off x="69554" y="197782"/>
            <a:ext cx="7880011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BIOLOGICAL BACKGROUND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FE1339-5E73-92AC-0BBE-B363426CC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789" y="1088185"/>
            <a:ext cx="5275803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altLang="it-IT" sz="1200" dirty="0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Peptide–metal interactions are </a:t>
            </a:r>
            <a:r>
              <a:rPr lang="it-IT" altLang="it-IT" sz="1200" dirty="0" err="1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relevant</a:t>
            </a:r>
            <a:r>
              <a:rPr lang="it-IT" altLang="it-IT" sz="1200" dirty="0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 in:</a:t>
            </a:r>
          </a:p>
          <a:p>
            <a:pPr marL="447675" lvl="8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it-IT" altLang="it-IT" sz="1200" dirty="0" err="1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Biological</a:t>
            </a:r>
            <a:r>
              <a:rPr lang="it-IT" altLang="it-IT" sz="1200" dirty="0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 </a:t>
            </a:r>
            <a:r>
              <a:rPr lang="it-IT" altLang="it-IT" sz="1200" dirty="0" err="1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catalysis</a:t>
            </a:r>
            <a:endParaRPr lang="it-IT" altLang="it-IT" sz="1200" dirty="0">
              <a:solidFill>
                <a:schemeClr val="dk1"/>
              </a:solidFill>
              <a:latin typeface="Hind Vadodara Light"/>
              <a:cs typeface="Hind Vadodara Light"/>
              <a:sym typeface="Hind Vadodara Light"/>
            </a:endParaRPr>
          </a:p>
          <a:p>
            <a:pPr marL="447675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it-IT" altLang="it-IT" sz="1200" dirty="0" err="1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Biotechnology</a:t>
            </a:r>
            <a:endParaRPr lang="it-IT" altLang="it-IT" sz="1200" dirty="0">
              <a:solidFill>
                <a:schemeClr val="dk1"/>
              </a:solidFill>
              <a:latin typeface="Hind Vadodara Light"/>
              <a:cs typeface="Hind Vadodara Light"/>
              <a:sym typeface="Hind Vadodara Light"/>
            </a:endParaRPr>
          </a:p>
          <a:p>
            <a:pPr marL="447675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it-IT" sz="1200" dirty="0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Medical applications (e.g. prosthetics)</a:t>
            </a:r>
            <a:endParaRPr lang="it-IT" altLang="it-IT" sz="1200" dirty="0">
              <a:solidFill>
                <a:schemeClr val="dk1"/>
              </a:solidFill>
              <a:latin typeface="Hind Vadodara Light"/>
              <a:cs typeface="Hind Vadodara Light"/>
              <a:sym typeface="Hind Vadodara Ligh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altLang="it-IT" sz="1200" dirty="0" err="1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Molybdenum</a:t>
            </a:r>
            <a:r>
              <a:rPr lang="it-IT" altLang="it-IT" sz="1200" dirty="0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 plays a </a:t>
            </a:r>
            <a:r>
              <a:rPr lang="it-IT" altLang="it-IT" sz="1200" dirty="0" err="1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central</a:t>
            </a:r>
            <a:r>
              <a:rPr lang="it-IT" altLang="it-IT" sz="1200" dirty="0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 </a:t>
            </a:r>
            <a:r>
              <a:rPr lang="it-IT" altLang="it-IT" sz="1200" dirty="0" err="1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role</a:t>
            </a:r>
            <a:r>
              <a:rPr lang="it-IT" altLang="it-IT" sz="1200" dirty="0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 in </a:t>
            </a:r>
            <a:r>
              <a:rPr lang="it-IT" altLang="it-IT" sz="1200" dirty="0" err="1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enzymatic</a:t>
            </a:r>
            <a:r>
              <a:rPr lang="it-IT" altLang="it-IT" sz="1200" dirty="0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 </a:t>
            </a:r>
            <a:r>
              <a:rPr lang="it-IT" altLang="it-IT" sz="1200" dirty="0" err="1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cofactors</a:t>
            </a:r>
            <a:endParaRPr lang="it-IT" altLang="it-IT" sz="1200" dirty="0">
              <a:solidFill>
                <a:schemeClr val="dk1"/>
              </a:solidFill>
              <a:latin typeface="Hind Vadodara Light"/>
              <a:cs typeface="Hind Vadodara Light"/>
              <a:sym typeface="Hind Vadodara Ligh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altLang="it-IT" sz="1200" dirty="0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Short </a:t>
            </a:r>
            <a:r>
              <a:rPr lang="it-IT" altLang="it-IT" sz="1200" dirty="0" err="1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peptides</a:t>
            </a:r>
            <a:r>
              <a:rPr lang="it-IT" altLang="it-IT" sz="1200" dirty="0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 can </a:t>
            </a:r>
            <a:r>
              <a:rPr lang="it-IT" altLang="it-IT" sz="1200" dirty="0" err="1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selectively</a:t>
            </a:r>
            <a:r>
              <a:rPr lang="it-IT" altLang="it-IT" sz="1200" dirty="0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 </a:t>
            </a:r>
            <a:r>
              <a:rPr lang="it-IT" altLang="it-IT" sz="1200" dirty="0" err="1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bind</a:t>
            </a:r>
            <a:r>
              <a:rPr lang="it-IT" altLang="it-IT" sz="1200" dirty="0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 metal </a:t>
            </a:r>
            <a:r>
              <a:rPr lang="it-IT" altLang="it-IT" sz="1200" dirty="0" err="1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ions</a:t>
            </a:r>
            <a:r>
              <a:rPr lang="it-IT" altLang="it-IT" sz="1200" dirty="0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 and metal </a:t>
            </a:r>
            <a:r>
              <a:rPr lang="it-IT" altLang="it-IT" sz="1200" dirty="0" err="1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surfaces</a:t>
            </a:r>
            <a:endParaRPr lang="it-IT" altLang="it-IT" sz="1200" dirty="0">
              <a:solidFill>
                <a:schemeClr val="dk1"/>
              </a:solidFill>
              <a:latin typeface="Hind Vadodara Light"/>
              <a:cs typeface="Hind Vadodara Light"/>
              <a:sym typeface="Hind Vadodara Ligh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it-IT" altLang="it-IT" sz="1200" dirty="0" err="1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Understanding</a:t>
            </a:r>
            <a:r>
              <a:rPr lang="it-IT" altLang="it-IT" sz="1200" dirty="0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 peptide–</a:t>
            </a:r>
            <a:r>
              <a:rPr lang="it-IT" altLang="it-IT" sz="1200" dirty="0" err="1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molybdenum</a:t>
            </a:r>
            <a:r>
              <a:rPr lang="it-IT" altLang="it-IT" sz="1200" dirty="0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 </a:t>
            </a:r>
            <a:r>
              <a:rPr lang="it-IT" altLang="it-IT" sz="1200" dirty="0" err="1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binding</a:t>
            </a:r>
            <a:r>
              <a:rPr lang="it-IT" altLang="it-IT" sz="1200" dirty="0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 supports </a:t>
            </a:r>
            <a:r>
              <a:rPr lang="it-IT" altLang="it-IT" sz="1200" dirty="0" err="1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rational</a:t>
            </a:r>
            <a:r>
              <a:rPr lang="it-IT" altLang="it-IT" sz="1200" dirty="0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 peptide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0EDF18-3383-0A41-DA59-E5E7D7E39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254" y="2473180"/>
            <a:ext cx="5053491" cy="21129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C1FC20-2A9E-04CF-3ADA-82BF54E0F194}"/>
              </a:ext>
            </a:extLst>
          </p:cNvPr>
          <p:cNvSpPr txBox="1"/>
          <p:nvPr/>
        </p:nvSpPr>
        <p:spPr>
          <a:xfrm>
            <a:off x="1971649" y="4590667"/>
            <a:ext cx="592455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b="1" dirty="0"/>
              <a:t>Fig.1 </a:t>
            </a:r>
            <a:r>
              <a:rPr lang="it-IT" sz="900" dirty="0"/>
              <a:t>‘</a:t>
            </a:r>
            <a:r>
              <a:rPr lang="it-IT" sz="900" dirty="0" err="1"/>
              <a:t>Incorporation</a:t>
            </a:r>
            <a:r>
              <a:rPr lang="it-IT" sz="900" dirty="0"/>
              <a:t> of a </a:t>
            </a:r>
            <a:r>
              <a:rPr lang="it-IT" sz="900" dirty="0" err="1"/>
              <a:t>Molybdenum</a:t>
            </a:r>
            <a:r>
              <a:rPr lang="it-IT" sz="900" dirty="0"/>
              <a:t> </a:t>
            </a:r>
            <a:r>
              <a:rPr lang="it-IT" sz="900" dirty="0" err="1"/>
              <a:t>Atom</a:t>
            </a:r>
            <a:r>
              <a:rPr lang="it-IT" sz="900" dirty="0"/>
              <a:t> in a </a:t>
            </a:r>
            <a:r>
              <a:rPr lang="it-IT" sz="900" dirty="0" err="1"/>
              <a:t>Rubredoxin-Type</a:t>
            </a:r>
            <a:r>
              <a:rPr lang="it-IT" sz="900" dirty="0"/>
              <a:t> Centre of a de Novo-</a:t>
            </a:r>
            <a:r>
              <a:rPr lang="it-IT" sz="900" dirty="0" err="1"/>
              <a:t>Designed</a:t>
            </a:r>
            <a:r>
              <a:rPr lang="it-IT" sz="900" dirty="0"/>
              <a:t> </a:t>
            </a:r>
            <a:r>
              <a:rPr lang="el-GR" sz="900" dirty="0"/>
              <a:t>α3</a:t>
            </a:r>
            <a:r>
              <a:rPr lang="it-IT" sz="900" dirty="0"/>
              <a:t>DIV-L21C Three-</a:t>
            </a:r>
            <a:r>
              <a:rPr lang="it-IT" sz="900" dirty="0" err="1"/>
              <a:t>Helical</a:t>
            </a:r>
            <a:r>
              <a:rPr lang="it-IT" sz="900" dirty="0"/>
              <a:t> Bundle Peptide’, </a:t>
            </a:r>
            <a:r>
              <a:rPr lang="it-IT" sz="900" i="1" dirty="0"/>
              <a:t>Journal of </a:t>
            </a:r>
            <a:r>
              <a:rPr lang="it-IT" sz="900" i="1" dirty="0" err="1"/>
              <a:t>Inorganic</a:t>
            </a:r>
            <a:r>
              <a:rPr lang="it-IT" sz="900" i="1" dirty="0"/>
              <a:t> </a:t>
            </a:r>
            <a:r>
              <a:rPr lang="it-IT" sz="900" i="1" dirty="0" err="1"/>
              <a:t>Biochemistry</a:t>
            </a:r>
            <a:r>
              <a:rPr lang="it-IT" sz="900" dirty="0"/>
              <a:t>, 240 (2023). doi:</a:t>
            </a:r>
            <a:r>
              <a:rPr lang="it-IT" sz="900" dirty="0">
                <a:hlinkClick r:id="rId4"/>
              </a:rPr>
              <a:t>10.1016/j.jinorgbio.2022.112096</a:t>
            </a:r>
            <a:endParaRPr lang="it-IT" sz="900" dirty="0"/>
          </a:p>
          <a:p>
            <a:r>
              <a:rPr lang="it-IT" sz="1000" dirty="0"/>
              <a:t> </a:t>
            </a:r>
          </a:p>
        </p:txBody>
      </p:sp>
      <p:grpSp>
        <p:nvGrpSpPr>
          <p:cNvPr id="5" name="Google Shape;1333;p53">
            <a:extLst>
              <a:ext uri="{FF2B5EF4-FFF2-40B4-BE49-F238E27FC236}">
                <a16:creationId xmlns:a16="http://schemas.microsoft.com/office/drawing/2014/main" id="{BEF65422-94EE-9308-D29B-3D73CC49A0DF}"/>
              </a:ext>
            </a:extLst>
          </p:cNvPr>
          <p:cNvGrpSpPr/>
          <p:nvPr/>
        </p:nvGrpSpPr>
        <p:grpSpPr>
          <a:xfrm rot="-8974985">
            <a:off x="5954108" y="140389"/>
            <a:ext cx="1380099" cy="1372693"/>
            <a:chOff x="5854150" y="1414663"/>
            <a:chExt cx="796725" cy="792450"/>
          </a:xfrm>
        </p:grpSpPr>
        <p:sp>
          <p:nvSpPr>
            <p:cNvPr id="6" name="Google Shape;1334;p53">
              <a:extLst>
                <a:ext uri="{FF2B5EF4-FFF2-40B4-BE49-F238E27FC236}">
                  <a16:creationId xmlns:a16="http://schemas.microsoft.com/office/drawing/2014/main" id="{799506E2-EC4C-AD42-ACA9-93DCAE6EDAC0}"/>
                </a:ext>
              </a:extLst>
            </p:cNvPr>
            <p:cNvSpPr/>
            <p:nvPr/>
          </p:nvSpPr>
          <p:spPr>
            <a:xfrm>
              <a:off x="6016975" y="2048588"/>
              <a:ext cx="31175" cy="112600"/>
            </a:xfrm>
            <a:custGeom>
              <a:avLst/>
              <a:gdLst/>
              <a:ahLst/>
              <a:cxnLst/>
              <a:rect l="l" t="t" r="r" b="b"/>
              <a:pathLst>
                <a:path w="1247" h="4504" fill="none" extrusionOk="0">
                  <a:moveTo>
                    <a:pt x="1" y="4503"/>
                  </a:moveTo>
                  <a:lnTo>
                    <a:pt x="1247" y="1"/>
                  </a:lnTo>
                </a:path>
              </a:pathLst>
            </a:custGeom>
            <a:noFill/>
            <a:ln w="9375" cap="flat" cmpd="sng">
              <a:solidFill>
                <a:srgbClr val="38353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35;p53">
              <a:extLst>
                <a:ext uri="{FF2B5EF4-FFF2-40B4-BE49-F238E27FC236}">
                  <a16:creationId xmlns:a16="http://schemas.microsoft.com/office/drawing/2014/main" id="{FFA89EF6-68C3-DF1E-84E6-D83F00FF6C5A}"/>
                </a:ext>
              </a:extLst>
            </p:cNvPr>
            <p:cNvSpPr/>
            <p:nvPr/>
          </p:nvSpPr>
          <p:spPr>
            <a:xfrm>
              <a:off x="5999275" y="2146138"/>
              <a:ext cx="33800" cy="28650"/>
            </a:xfrm>
            <a:custGeom>
              <a:avLst/>
              <a:gdLst/>
              <a:ahLst/>
              <a:cxnLst/>
              <a:rect l="l" t="t" r="r" b="b"/>
              <a:pathLst>
                <a:path w="1352" h="1146" extrusionOk="0">
                  <a:moveTo>
                    <a:pt x="702" y="0"/>
                  </a:moveTo>
                  <a:cubicBezTo>
                    <a:pt x="290" y="0"/>
                    <a:pt x="1" y="465"/>
                    <a:pt x="226" y="856"/>
                  </a:cubicBezTo>
                  <a:cubicBezTo>
                    <a:pt x="333" y="1052"/>
                    <a:pt x="524" y="1145"/>
                    <a:pt x="716" y="1145"/>
                  </a:cubicBezTo>
                  <a:cubicBezTo>
                    <a:pt x="956" y="1145"/>
                    <a:pt x="1197" y="998"/>
                    <a:pt x="1271" y="722"/>
                  </a:cubicBezTo>
                  <a:cubicBezTo>
                    <a:pt x="1352" y="414"/>
                    <a:pt x="1178" y="106"/>
                    <a:pt x="869" y="25"/>
                  </a:cubicBezTo>
                  <a:cubicBezTo>
                    <a:pt x="812" y="8"/>
                    <a:pt x="756" y="0"/>
                    <a:pt x="702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36;p53">
              <a:extLst>
                <a:ext uri="{FF2B5EF4-FFF2-40B4-BE49-F238E27FC236}">
                  <a16:creationId xmlns:a16="http://schemas.microsoft.com/office/drawing/2014/main" id="{01766E28-3C6B-84BC-1455-DE2A0837FEA3}"/>
                </a:ext>
              </a:extLst>
            </p:cNvPr>
            <p:cNvSpPr/>
            <p:nvPr/>
          </p:nvSpPr>
          <p:spPr>
            <a:xfrm>
              <a:off x="6029700" y="2035063"/>
              <a:ext cx="34850" cy="28775"/>
            </a:xfrm>
            <a:custGeom>
              <a:avLst/>
              <a:gdLst/>
              <a:ahLst/>
              <a:cxnLst/>
              <a:rect l="l" t="t" r="r" b="b"/>
              <a:pathLst>
                <a:path w="1394" h="1151" extrusionOk="0">
                  <a:moveTo>
                    <a:pt x="726" y="1"/>
                  </a:moveTo>
                  <a:cubicBezTo>
                    <a:pt x="633" y="1"/>
                    <a:pt x="537" y="23"/>
                    <a:pt x="443" y="73"/>
                  </a:cubicBezTo>
                  <a:cubicBezTo>
                    <a:pt x="1" y="327"/>
                    <a:pt x="81" y="997"/>
                    <a:pt x="577" y="1131"/>
                  </a:cubicBezTo>
                  <a:cubicBezTo>
                    <a:pt x="628" y="1145"/>
                    <a:pt x="678" y="1151"/>
                    <a:pt x="728" y="1151"/>
                  </a:cubicBezTo>
                  <a:cubicBezTo>
                    <a:pt x="981" y="1151"/>
                    <a:pt x="1209" y="987"/>
                    <a:pt x="1287" y="729"/>
                  </a:cubicBezTo>
                  <a:cubicBezTo>
                    <a:pt x="1394" y="335"/>
                    <a:pt x="1086" y="1"/>
                    <a:pt x="726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37;p53">
              <a:extLst>
                <a:ext uri="{FF2B5EF4-FFF2-40B4-BE49-F238E27FC236}">
                  <a16:creationId xmlns:a16="http://schemas.microsoft.com/office/drawing/2014/main" id="{C83E7024-1EDD-4848-0424-F695272DC5D3}"/>
                </a:ext>
              </a:extLst>
            </p:cNvPr>
            <p:cNvSpPr/>
            <p:nvPr/>
          </p:nvSpPr>
          <p:spPr>
            <a:xfrm>
              <a:off x="5982125" y="2153663"/>
              <a:ext cx="63400" cy="53450"/>
            </a:xfrm>
            <a:custGeom>
              <a:avLst/>
              <a:gdLst/>
              <a:ahLst/>
              <a:cxnLst/>
              <a:rect l="l" t="t" r="r" b="b"/>
              <a:pathLst>
                <a:path w="2536" h="2138" extrusionOk="0">
                  <a:moveTo>
                    <a:pt x="1197" y="0"/>
                  </a:moveTo>
                  <a:cubicBezTo>
                    <a:pt x="749" y="0"/>
                    <a:pt x="304" y="275"/>
                    <a:pt x="162" y="783"/>
                  </a:cubicBezTo>
                  <a:cubicBezTo>
                    <a:pt x="1" y="1346"/>
                    <a:pt x="336" y="1935"/>
                    <a:pt x="899" y="2096"/>
                  </a:cubicBezTo>
                  <a:cubicBezTo>
                    <a:pt x="999" y="2124"/>
                    <a:pt x="1098" y="2137"/>
                    <a:pt x="1193" y="2137"/>
                  </a:cubicBezTo>
                  <a:cubicBezTo>
                    <a:pt x="1966" y="2137"/>
                    <a:pt x="2536" y="1281"/>
                    <a:pt x="2118" y="542"/>
                  </a:cubicBezTo>
                  <a:cubicBezTo>
                    <a:pt x="1911" y="174"/>
                    <a:pt x="1553" y="0"/>
                    <a:pt x="1197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38;p53">
              <a:extLst>
                <a:ext uri="{FF2B5EF4-FFF2-40B4-BE49-F238E27FC236}">
                  <a16:creationId xmlns:a16="http://schemas.microsoft.com/office/drawing/2014/main" id="{E2F8E4C3-E0BC-35A0-05A5-1E88A152DDBD}"/>
                </a:ext>
              </a:extLst>
            </p:cNvPr>
            <p:cNvSpPr/>
            <p:nvPr/>
          </p:nvSpPr>
          <p:spPr>
            <a:xfrm>
              <a:off x="5904400" y="2013763"/>
              <a:ext cx="121325" cy="31500"/>
            </a:xfrm>
            <a:custGeom>
              <a:avLst/>
              <a:gdLst/>
              <a:ahLst/>
              <a:cxnLst/>
              <a:rect l="l" t="t" r="r" b="b"/>
              <a:pathLst>
                <a:path w="4853" h="1260" fill="none" extrusionOk="0">
                  <a:moveTo>
                    <a:pt x="1" y="1260"/>
                  </a:moveTo>
                  <a:lnTo>
                    <a:pt x="4852" y="0"/>
                  </a:lnTo>
                </a:path>
              </a:pathLst>
            </a:custGeom>
            <a:noFill/>
            <a:ln w="9375" cap="flat" cmpd="sng">
              <a:solidFill>
                <a:srgbClr val="38353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39;p53">
              <a:extLst>
                <a:ext uri="{FF2B5EF4-FFF2-40B4-BE49-F238E27FC236}">
                  <a16:creationId xmlns:a16="http://schemas.microsoft.com/office/drawing/2014/main" id="{6B15429F-4CEA-6F13-922E-A4FA20CE75B1}"/>
                </a:ext>
              </a:extLst>
            </p:cNvPr>
            <p:cNvSpPr/>
            <p:nvPr/>
          </p:nvSpPr>
          <p:spPr>
            <a:xfrm>
              <a:off x="6008675" y="1999538"/>
              <a:ext cx="34450" cy="28775"/>
            </a:xfrm>
            <a:custGeom>
              <a:avLst/>
              <a:gdLst/>
              <a:ahLst/>
              <a:cxnLst/>
              <a:rect l="l" t="t" r="r" b="b"/>
              <a:pathLst>
                <a:path w="1378" h="1151" extrusionOk="0">
                  <a:moveTo>
                    <a:pt x="650" y="1"/>
                  </a:moveTo>
                  <a:cubicBezTo>
                    <a:pt x="303" y="1"/>
                    <a:pt x="0" y="330"/>
                    <a:pt x="105" y="716"/>
                  </a:cubicBezTo>
                  <a:cubicBezTo>
                    <a:pt x="173" y="976"/>
                    <a:pt x="402" y="1150"/>
                    <a:pt x="658" y="1150"/>
                  </a:cubicBezTo>
                  <a:cubicBezTo>
                    <a:pt x="705" y="1150"/>
                    <a:pt x="753" y="1144"/>
                    <a:pt x="802" y="1132"/>
                  </a:cubicBezTo>
                  <a:cubicBezTo>
                    <a:pt x="1298" y="998"/>
                    <a:pt x="1378" y="341"/>
                    <a:pt x="949" y="87"/>
                  </a:cubicBezTo>
                  <a:cubicBezTo>
                    <a:pt x="851" y="27"/>
                    <a:pt x="749" y="1"/>
                    <a:pt x="650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40;p53">
              <a:extLst>
                <a:ext uri="{FF2B5EF4-FFF2-40B4-BE49-F238E27FC236}">
                  <a16:creationId xmlns:a16="http://schemas.microsoft.com/office/drawing/2014/main" id="{7F81B549-BB1E-CCF9-C6DD-9335FB39AB6E}"/>
                </a:ext>
              </a:extLst>
            </p:cNvPr>
            <p:cNvSpPr/>
            <p:nvPr/>
          </p:nvSpPr>
          <p:spPr>
            <a:xfrm>
              <a:off x="5854150" y="2023888"/>
              <a:ext cx="63450" cy="53250"/>
            </a:xfrm>
            <a:custGeom>
              <a:avLst/>
              <a:gdLst/>
              <a:ahLst/>
              <a:cxnLst/>
              <a:rect l="l" t="t" r="r" b="b"/>
              <a:pathLst>
                <a:path w="2538" h="2130" extrusionOk="0">
                  <a:moveTo>
                    <a:pt x="1203" y="0"/>
                  </a:moveTo>
                  <a:cubicBezTo>
                    <a:pt x="1113" y="0"/>
                    <a:pt x="1020" y="12"/>
                    <a:pt x="925" y="37"/>
                  </a:cubicBezTo>
                  <a:cubicBezTo>
                    <a:pt x="349" y="185"/>
                    <a:pt x="1" y="761"/>
                    <a:pt x="162" y="1337"/>
                  </a:cubicBezTo>
                  <a:cubicBezTo>
                    <a:pt x="290" y="1850"/>
                    <a:pt x="737" y="2130"/>
                    <a:pt x="1190" y="2130"/>
                  </a:cubicBezTo>
                  <a:cubicBezTo>
                    <a:pt x="1540" y="2130"/>
                    <a:pt x="1894" y="1962"/>
                    <a:pt x="2105" y="1605"/>
                  </a:cubicBezTo>
                  <a:cubicBezTo>
                    <a:pt x="2537" y="873"/>
                    <a:pt x="1979" y="0"/>
                    <a:pt x="1203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41;p53">
              <a:extLst>
                <a:ext uri="{FF2B5EF4-FFF2-40B4-BE49-F238E27FC236}">
                  <a16:creationId xmlns:a16="http://schemas.microsoft.com/office/drawing/2014/main" id="{0234A951-3FFB-34B3-9C64-142DB6DB07FC}"/>
                </a:ext>
              </a:extLst>
            </p:cNvPr>
            <p:cNvSpPr/>
            <p:nvPr/>
          </p:nvSpPr>
          <p:spPr>
            <a:xfrm>
              <a:off x="6104425" y="1967513"/>
              <a:ext cx="99175" cy="25825"/>
            </a:xfrm>
            <a:custGeom>
              <a:avLst/>
              <a:gdLst/>
              <a:ahLst/>
              <a:cxnLst/>
              <a:rect l="l" t="t" r="r" b="b"/>
              <a:pathLst>
                <a:path w="3967" h="1033" fill="none" extrusionOk="0">
                  <a:moveTo>
                    <a:pt x="3967" y="1"/>
                  </a:moveTo>
                  <a:lnTo>
                    <a:pt x="0" y="1033"/>
                  </a:lnTo>
                </a:path>
              </a:pathLst>
            </a:custGeom>
            <a:noFill/>
            <a:ln w="9375" cap="flat" cmpd="sng">
              <a:solidFill>
                <a:srgbClr val="38353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42;p53">
              <a:extLst>
                <a:ext uri="{FF2B5EF4-FFF2-40B4-BE49-F238E27FC236}">
                  <a16:creationId xmlns:a16="http://schemas.microsoft.com/office/drawing/2014/main" id="{EEE4A600-734A-8F6B-CAFE-C538D97480E7}"/>
                </a:ext>
              </a:extLst>
            </p:cNvPr>
            <p:cNvSpPr/>
            <p:nvPr/>
          </p:nvSpPr>
          <p:spPr>
            <a:xfrm>
              <a:off x="6187175" y="1953338"/>
              <a:ext cx="34200" cy="28675"/>
            </a:xfrm>
            <a:custGeom>
              <a:avLst/>
              <a:gdLst/>
              <a:ahLst/>
              <a:cxnLst/>
              <a:rect l="l" t="t" r="r" b="b"/>
              <a:pathLst>
                <a:path w="1368" h="1147" extrusionOk="0">
                  <a:moveTo>
                    <a:pt x="637" y="1"/>
                  </a:moveTo>
                  <a:cubicBezTo>
                    <a:pt x="591" y="1"/>
                    <a:pt x="544" y="6"/>
                    <a:pt x="496" y="18"/>
                  </a:cubicBezTo>
                  <a:cubicBezTo>
                    <a:pt x="188" y="99"/>
                    <a:pt x="0" y="407"/>
                    <a:pt x="81" y="715"/>
                  </a:cubicBezTo>
                  <a:cubicBezTo>
                    <a:pt x="156" y="995"/>
                    <a:pt x="398" y="1146"/>
                    <a:pt x="640" y="1146"/>
                  </a:cubicBezTo>
                  <a:cubicBezTo>
                    <a:pt x="827" y="1146"/>
                    <a:pt x="1015" y="1055"/>
                    <a:pt x="1126" y="863"/>
                  </a:cubicBezTo>
                  <a:cubicBezTo>
                    <a:pt x="1367" y="464"/>
                    <a:pt x="1054" y="1"/>
                    <a:pt x="637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43;p53">
              <a:extLst>
                <a:ext uri="{FF2B5EF4-FFF2-40B4-BE49-F238E27FC236}">
                  <a16:creationId xmlns:a16="http://schemas.microsoft.com/office/drawing/2014/main" id="{0FF52706-4AE3-AE80-E59C-146230BF47BA}"/>
                </a:ext>
              </a:extLst>
            </p:cNvPr>
            <p:cNvSpPr/>
            <p:nvPr/>
          </p:nvSpPr>
          <p:spPr>
            <a:xfrm>
              <a:off x="6087000" y="1978788"/>
              <a:ext cx="34550" cy="28575"/>
            </a:xfrm>
            <a:custGeom>
              <a:avLst/>
              <a:gdLst/>
              <a:ahLst/>
              <a:cxnLst/>
              <a:rect l="l" t="t" r="r" b="b"/>
              <a:pathLst>
                <a:path w="1382" h="1143" extrusionOk="0">
                  <a:moveTo>
                    <a:pt x="735" y="0"/>
                  </a:moveTo>
                  <a:cubicBezTo>
                    <a:pt x="687" y="0"/>
                    <a:pt x="639" y="6"/>
                    <a:pt x="590" y="19"/>
                  </a:cubicBezTo>
                  <a:cubicBezTo>
                    <a:pt x="94" y="139"/>
                    <a:pt x="0" y="809"/>
                    <a:pt x="443" y="1064"/>
                  </a:cubicBezTo>
                  <a:cubicBezTo>
                    <a:pt x="537" y="1118"/>
                    <a:pt x="635" y="1143"/>
                    <a:pt x="730" y="1143"/>
                  </a:cubicBezTo>
                  <a:cubicBezTo>
                    <a:pt x="1079" y="1143"/>
                    <a:pt x="1382" y="811"/>
                    <a:pt x="1287" y="421"/>
                  </a:cubicBezTo>
                  <a:cubicBezTo>
                    <a:pt x="1219" y="172"/>
                    <a:pt x="990" y="0"/>
                    <a:pt x="735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44;p53">
              <a:extLst>
                <a:ext uri="{FF2B5EF4-FFF2-40B4-BE49-F238E27FC236}">
                  <a16:creationId xmlns:a16="http://schemas.microsoft.com/office/drawing/2014/main" id="{6B81604E-2D26-7B2E-1E3A-ABB7BA2F9529}"/>
                </a:ext>
              </a:extLst>
            </p:cNvPr>
            <p:cNvSpPr/>
            <p:nvPr/>
          </p:nvSpPr>
          <p:spPr>
            <a:xfrm>
              <a:off x="5947625" y="1890463"/>
              <a:ext cx="80775" cy="81775"/>
            </a:xfrm>
            <a:custGeom>
              <a:avLst/>
              <a:gdLst/>
              <a:ahLst/>
              <a:cxnLst/>
              <a:rect l="l" t="t" r="r" b="b"/>
              <a:pathLst>
                <a:path w="3231" h="3271" fill="none" extrusionOk="0">
                  <a:moveTo>
                    <a:pt x="1" y="0"/>
                  </a:moveTo>
                  <a:lnTo>
                    <a:pt x="3230" y="3270"/>
                  </a:lnTo>
                </a:path>
              </a:pathLst>
            </a:custGeom>
            <a:noFill/>
            <a:ln w="9375" cap="flat" cmpd="sng">
              <a:solidFill>
                <a:srgbClr val="38353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45;p53">
              <a:extLst>
                <a:ext uri="{FF2B5EF4-FFF2-40B4-BE49-F238E27FC236}">
                  <a16:creationId xmlns:a16="http://schemas.microsoft.com/office/drawing/2014/main" id="{C12F6862-B63D-EB34-C867-6D797F2B12BB}"/>
                </a:ext>
              </a:extLst>
            </p:cNvPr>
            <p:cNvSpPr/>
            <p:nvPr/>
          </p:nvSpPr>
          <p:spPr>
            <a:xfrm>
              <a:off x="6011950" y="1957238"/>
              <a:ext cx="30175" cy="28625"/>
            </a:xfrm>
            <a:custGeom>
              <a:avLst/>
              <a:gdLst/>
              <a:ahLst/>
              <a:cxnLst/>
              <a:rect l="l" t="t" r="r" b="b"/>
              <a:pathLst>
                <a:path w="1207" h="1145" extrusionOk="0">
                  <a:moveTo>
                    <a:pt x="631" y="1"/>
                  </a:moveTo>
                  <a:cubicBezTo>
                    <a:pt x="490" y="1"/>
                    <a:pt x="346" y="53"/>
                    <a:pt x="228" y="170"/>
                  </a:cubicBezTo>
                  <a:cubicBezTo>
                    <a:pt x="1" y="398"/>
                    <a:pt x="1" y="760"/>
                    <a:pt x="228" y="975"/>
                  </a:cubicBezTo>
                  <a:cubicBezTo>
                    <a:pt x="346" y="1092"/>
                    <a:pt x="490" y="1144"/>
                    <a:pt x="631" y="1144"/>
                  </a:cubicBezTo>
                  <a:cubicBezTo>
                    <a:pt x="925" y="1144"/>
                    <a:pt x="1207" y="917"/>
                    <a:pt x="1207" y="572"/>
                  </a:cubicBezTo>
                  <a:cubicBezTo>
                    <a:pt x="1207" y="228"/>
                    <a:pt x="925" y="1"/>
                    <a:pt x="631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46;p53">
              <a:extLst>
                <a:ext uri="{FF2B5EF4-FFF2-40B4-BE49-F238E27FC236}">
                  <a16:creationId xmlns:a16="http://schemas.microsoft.com/office/drawing/2014/main" id="{414C420A-3C86-A715-B672-93810CB033D7}"/>
                </a:ext>
              </a:extLst>
            </p:cNvPr>
            <p:cNvSpPr/>
            <p:nvPr/>
          </p:nvSpPr>
          <p:spPr>
            <a:xfrm>
              <a:off x="5896700" y="1848163"/>
              <a:ext cx="71400" cy="53375"/>
            </a:xfrm>
            <a:custGeom>
              <a:avLst/>
              <a:gdLst/>
              <a:ahLst/>
              <a:cxnLst/>
              <a:rect l="l" t="t" r="r" b="b"/>
              <a:pathLst>
                <a:path w="2856" h="2135" extrusionOk="0">
                  <a:moveTo>
                    <a:pt x="1441" y="1"/>
                  </a:moveTo>
                  <a:cubicBezTo>
                    <a:pt x="1167" y="1"/>
                    <a:pt x="892" y="104"/>
                    <a:pt x="684" y="312"/>
                  </a:cubicBezTo>
                  <a:cubicBezTo>
                    <a:pt x="1" y="969"/>
                    <a:pt x="470" y="2121"/>
                    <a:pt x="1421" y="2135"/>
                  </a:cubicBezTo>
                  <a:cubicBezTo>
                    <a:pt x="2373" y="2135"/>
                    <a:pt x="2855" y="996"/>
                    <a:pt x="2198" y="312"/>
                  </a:cubicBezTo>
                  <a:cubicBezTo>
                    <a:pt x="1991" y="104"/>
                    <a:pt x="1716" y="1"/>
                    <a:pt x="1441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47;p53">
              <a:extLst>
                <a:ext uri="{FF2B5EF4-FFF2-40B4-BE49-F238E27FC236}">
                  <a16:creationId xmlns:a16="http://schemas.microsoft.com/office/drawing/2014/main" id="{278AB7A8-D2A6-0FC7-0C3E-BF8A15C190CF}"/>
                </a:ext>
              </a:extLst>
            </p:cNvPr>
            <p:cNvSpPr/>
            <p:nvPr/>
          </p:nvSpPr>
          <p:spPr>
            <a:xfrm>
              <a:off x="6174450" y="2009388"/>
              <a:ext cx="31175" cy="113275"/>
            </a:xfrm>
            <a:custGeom>
              <a:avLst/>
              <a:gdLst/>
              <a:ahLst/>
              <a:cxnLst/>
              <a:rect l="l" t="t" r="r" b="b"/>
              <a:pathLst>
                <a:path w="1247" h="4531" fill="none" extrusionOk="0">
                  <a:moveTo>
                    <a:pt x="0" y="4530"/>
                  </a:moveTo>
                  <a:lnTo>
                    <a:pt x="1246" y="1"/>
                  </a:lnTo>
                </a:path>
              </a:pathLst>
            </a:custGeom>
            <a:noFill/>
            <a:ln w="9375" cap="flat" cmpd="sng">
              <a:solidFill>
                <a:srgbClr val="38353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48;p53">
              <a:extLst>
                <a:ext uri="{FF2B5EF4-FFF2-40B4-BE49-F238E27FC236}">
                  <a16:creationId xmlns:a16="http://schemas.microsoft.com/office/drawing/2014/main" id="{49BFE8A3-BE4D-F17C-BBE3-08020150002D}"/>
                </a:ext>
              </a:extLst>
            </p:cNvPr>
            <p:cNvSpPr/>
            <p:nvPr/>
          </p:nvSpPr>
          <p:spPr>
            <a:xfrm>
              <a:off x="6156375" y="2107688"/>
              <a:ext cx="34175" cy="28600"/>
            </a:xfrm>
            <a:custGeom>
              <a:avLst/>
              <a:gdLst/>
              <a:ahLst/>
              <a:cxnLst/>
              <a:rect l="l" t="t" r="r" b="b"/>
              <a:pathLst>
                <a:path w="1367" h="1144" extrusionOk="0">
                  <a:moveTo>
                    <a:pt x="726" y="1"/>
                  </a:moveTo>
                  <a:cubicBezTo>
                    <a:pt x="306" y="1"/>
                    <a:pt x="0" y="459"/>
                    <a:pt x="227" y="853"/>
                  </a:cubicBezTo>
                  <a:cubicBezTo>
                    <a:pt x="341" y="1050"/>
                    <a:pt x="534" y="1143"/>
                    <a:pt x="726" y="1143"/>
                  </a:cubicBezTo>
                  <a:cubicBezTo>
                    <a:pt x="964" y="1143"/>
                    <a:pt x="1198" y="1000"/>
                    <a:pt x="1273" y="732"/>
                  </a:cubicBezTo>
                  <a:cubicBezTo>
                    <a:pt x="1366" y="424"/>
                    <a:pt x="1179" y="102"/>
                    <a:pt x="884" y="22"/>
                  </a:cubicBezTo>
                  <a:cubicBezTo>
                    <a:pt x="830" y="8"/>
                    <a:pt x="777" y="1"/>
                    <a:pt x="726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49;p53">
              <a:extLst>
                <a:ext uri="{FF2B5EF4-FFF2-40B4-BE49-F238E27FC236}">
                  <a16:creationId xmlns:a16="http://schemas.microsoft.com/office/drawing/2014/main" id="{93644C13-E59B-07D4-37BA-EC973D456C8E}"/>
                </a:ext>
              </a:extLst>
            </p:cNvPr>
            <p:cNvSpPr/>
            <p:nvPr/>
          </p:nvSpPr>
          <p:spPr>
            <a:xfrm>
              <a:off x="6187500" y="1995538"/>
              <a:ext cx="34850" cy="28775"/>
            </a:xfrm>
            <a:custGeom>
              <a:avLst/>
              <a:gdLst/>
              <a:ahLst/>
              <a:cxnLst/>
              <a:rect l="l" t="t" r="r" b="b"/>
              <a:pathLst>
                <a:path w="1394" h="1151" extrusionOk="0">
                  <a:moveTo>
                    <a:pt x="721" y="0"/>
                  </a:moveTo>
                  <a:cubicBezTo>
                    <a:pt x="629" y="0"/>
                    <a:pt x="534" y="23"/>
                    <a:pt x="443" y="72"/>
                  </a:cubicBezTo>
                  <a:cubicBezTo>
                    <a:pt x="1" y="327"/>
                    <a:pt x="81" y="997"/>
                    <a:pt x="577" y="1131"/>
                  </a:cubicBezTo>
                  <a:cubicBezTo>
                    <a:pt x="628" y="1144"/>
                    <a:pt x="678" y="1151"/>
                    <a:pt x="728" y="1151"/>
                  </a:cubicBezTo>
                  <a:cubicBezTo>
                    <a:pt x="981" y="1151"/>
                    <a:pt x="1209" y="987"/>
                    <a:pt x="1287" y="729"/>
                  </a:cubicBezTo>
                  <a:cubicBezTo>
                    <a:pt x="1394" y="335"/>
                    <a:pt x="1077" y="0"/>
                    <a:pt x="721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50;p53">
              <a:extLst>
                <a:ext uri="{FF2B5EF4-FFF2-40B4-BE49-F238E27FC236}">
                  <a16:creationId xmlns:a16="http://schemas.microsoft.com/office/drawing/2014/main" id="{FC3BE780-F5E6-B0E1-0CE5-4538525BCD41}"/>
                </a:ext>
              </a:extLst>
            </p:cNvPr>
            <p:cNvSpPr/>
            <p:nvPr/>
          </p:nvSpPr>
          <p:spPr>
            <a:xfrm>
              <a:off x="6139600" y="2114263"/>
              <a:ext cx="63400" cy="53300"/>
            </a:xfrm>
            <a:custGeom>
              <a:avLst/>
              <a:gdLst/>
              <a:ahLst/>
              <a:cxnLst/>
              <a:rect l="l" t="t" r="r" b="b"/>
              <a:pathLst>
                <a:path w="2536" h="2132" extrusionOk="0">
                  <a:moveTo>
                    <a:pt x="1193" y="1"/>
                  </a:moveTo>
                  <a:cubicBezTo>
                    <a:pt x="746" y="1"/>
                    <a:pt x="303" y="271"/>
                    <a:pt x="161" y="778"/>
                  </a:cubicBezTo>
                  <a:cubicBezTo>
                    <a:pt x="0" y="1354"/>
                    <a:pt x="335" y="1943"/>
                    <a:pt x="898" y="2091"/>
                  </a:cubicBezTo>
                  <a:cubicBezTo>
                    <a:pt x="1000" y="2119"/>
                    <a:pt x="1100" y="2132"/>
                    <a:pt x="1196" y="2132"/>
                  </a:cubicBezTo>
                  <a:cubicBezTo>
                    <a:pt x="1976" y="2132"/>
                    <a:pt x="2535" y="1276"/>
                    <a:pt x="2118" y="536"/>
                  </a:cubicBezTo>
                  <a:cubicBezTo>
                    <a:pt x="1909" y="173"/>
                    <a:pt x="1550" y="1"/>
                    <a:pt x="1193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51;p53">
              <a:extLst>
                <a:ext uri="{FF2B5EF4-FFF2-40B4-BE49-F238E27FC236}">
                  <a16:creationId xmlns:a16="http://schemas.microsoft.com/office/drawing/2014/main" id="{A3266F5C-16B7-E69D-C17E-B630FF083300}"/>
                </a:ext>
              </a:extLst>
            </p:cNvPr>
            <p:cNvSpPr/>
            <p:nvPr/>
          </p:nvSpPr>
          <p:spPr>
            <a:xfrm>
              <a:off x="6262225" y="1927988"/>
              <a:ext cx="99175" cy="25825"/>
            </a:xfrm>
            <a:custGeom>
              <a:avLst/>
              <a:gdLst/>
              <a:ahLst/>
              <a:cxnLst/>
              <a:rect l="l" t="t" r="r" b="b"/>
              <a:pathLst>
                <a:path w="3967" h="1033" fill="none" extrusionOk="0">
                  <a:moveTo>
                    <a:pt x="3967" y="0"/>
                  </a:moveTo>
                  <a:lnTo>
                    <a:pt x="0" y="1032"/>
                  </a:lnTo>
                </a:path>
              </a:pathLst>
            </a:custGeom>
            <a:noFill/>
            <a:ln w="9375" cap="flat" cmpd="sng">
              <a:solidFill>
                <a:srgbClr val="38353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52;p53">
              <a:extLst>
                <a:ext uri="{FF2B5EF4-FFF2-40B4-BE49-F238E27FC236}">
                  <a16:creationId xmlns:a16="http://schemas.microsoft.com/office/drawing/2014/main" id="{B9E9407F-082F-14E0-52C5-BB552A54F6F2}"/>
                </a:ext>
              </a:extLst>
            </p:cNvPr>
            <p:cNvSpPr/>
            <p:nvPr/>
          </p:nvSpPr>
          <p:spPr>
            <a:xfrm>
              <a:off x="6344625" y="1913813"/>
              <a:ext cx="34200" cy="28675"/>
            </a:xfrm>
            <a:custGeom>
              <a:avLst/>
              <a:gdLst/>
              <a:ahLst/>
              <a:cxnLst/>
              <a:rect l="l" t="t" r="r" b="b"/>
              <a:pathLst>
                <a:path w="1368" h="1147" extrusionOk="0">
                  <a:moveTo>
                    <a:pt x="641" y="0"/>
                  </a:moveTo>
                  <a:cubicBezTo>
                    <a:pt x="594" y="0"/>
                    <a:pt x="546" y="6"/>
                    <a:pt x="497" y="18"/>
                  </a:cubicBezTo>
                  <a:cubicBezTo>
                    <a:pt x="188" y="98"/>
                    <a:pt x="1" y="420"/>
                    <a:pt x="81" y="715"/>
                  </a:cubicBezTo>
                  <a:cubicBezTo>
                    <a:pt x="157" y="994"/>
                    <a:pt x="398" y="1146"/>
                    <a:pt x="640" y="1146"/>
                  </a:cubicBezTo>
                  <a:cubicBezTo>
                    <a:pt x="828" y="1146"/>
                    <a:pt x="1015" y="1055"/>
                    <a:pt x="1126" y="862"/>
                  </a:cubicBezTo>
                  <a:cubicBezTo>
                    <a:pt x="1368" y="464"/>
                    <a:pt x="1066" y="0"/>
                    <a:pt x="641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53;p53">
              <a:extLst>
                <a:ext uri="{FF2B5EF4-FFF2-40B4-BE49-F238E27FC236}">
                  <a16:creationId xmlns:a16="http://schemas.microsoft.com/office/drawing/2014/main" id="{BD3365BA-F440-C72F-0AA8-EAAD803D6EA3}"/>
                </a:ext>
              </a:extLst>
            </p:cNvPr>
            <p:cNvSpPr/>
            <p:nvPr/>
          </p:nvSpPr>
          <p:spPr>
            <a:xfrm>
              <a:off x="6244450" y="1939238"/>
              <a:ext cx="34825" cy="28725"/>
            </a:xfrm>
            <a:custGeom>
              <a:avLst/>
              <a:gdLst/>
              <a:ahLst/>
              <a:cxnLst/>
              <a:rect l="l" t="t" r="r" b="b"/>
              <a:pathLst>
                <a:path w="1393" h="1149" extrusionOk="0">
                  <a:moveTo>
                    <a:pt x="735" y="1"/>
                  </a:moveTo>
                  <a:cubicBezTo>
                    <a:pt x="687" y="1"/>
                    <a:pt x="639" y="7"/>
                    <a:pt x="591" y="19"/>
                  </a:cubicBezTo>
                  <a:cubicBezTo>
                    <a:pt x="95" y="153"/>
                    <a:pt x="1" y="810"/>
                    <a:pt x="443" y="1065"/>
                  </a:cubicBezTo>
                  <a:cubicBezTo>
                    <a:pt x="539" y="1123"/>
                    <a:pt x="640" y="1149"/>
                    <a:pt x="737" y="1149"/>
                  </a:cubicBezTo>
                  <a:cubicBezTo>
                    <a:pt x="1087" y="1149"/>
                    <a:pt x="1392" y="812"/>
                    <a:pt x="1287" y="435"/>
                  </a:cubicBezTo>
                  <a:cubicBezTo>
                    <a:pt x="1220" y="175"/>
                    <a:pt x="990" y="1"/>
                    <a:pt x="735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54;p53">
              <a:extLst>
                <a:ext uri="{FF2B5EF4-FFF2-40B4-BE49-F238E27FC236}">
                  <a16:creationId xmlns:a16="http://schemas.microsoft.com/office/drawing/2014/main" id="{696A383B-6604-BB16-8224-B5F4089C4E25}"/>
                </a:ext>
              </a:extLst>
            </p:cNvPr>
            <p:cNvSpPr/>
            <p:nvPr/>
          </p:nvSpPr>
          <p:spPr>
            <a:xfrm>
              <a:off x="6105425" y="1850938"/>
              <a:ext cx="80425" cy="81750"/>
            </a:xfrm>
            <a:custGeom>
              <a:avLst/>
              <a:gdLst/>
              <a:ahLst/>
              <a:cxnLst/>
              <a:rect l="l" t="t" r="r" b="b"/>
              <a:pathLst>
                <a:path w="3217" h="3270" fill="none" extrusionOk="0">
                  <a:moveTo>
                    <a:pt x="0" y="0"/>
                  </a:moveTo>
                  <a:lnTo>
                    <a:pt x="3217" y="3270"/>
                  </a:lnTo>
                </a:path>
              </a:pathLst>
            </a:custGeom>
            <a:noFill/>
            <a:ln w="9375" cap="flat" cmpd="sng">
              <a:solidFill>
                <a:srgbClr val="38353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55;p53">
              <a:extLst>
                <a:ext uri="{FF2B5EF4-FFF2-40B4-BE49-F238E27FC236}">
                  <a16:creationId xmlns:a16="http://schemas.microsoft.com/office/drawing/2014/main" id="{D62E06C9-15FA-E866-EEA0-E85DEAEADA03}"/>
                </a:ext>
              </a:extLst>
            </p:cNvPr>
            <p:cNvSpPr/>
            <p:nvPr/>
          </p:nvSpPr>
          <p:spPr>
            <a:xfrm>
              <a:off x="6086675" y="1837188"/>
              <a:ext cx="38200" cy="28500"/>
            </a:xfrm>
            <a:custGeom>
              <a:avLst/>
              <a:gdLst/>
              <a:ahLst/>
              <a:cxnLst/>
              <a:rect l="l" t="t" r="r" b="b"/>
              <a:pathLst>
                <a:path w="1528" h="1140" extrusionOk="0">
                  <a:moveTo>
                    <a:pt x="764" y="1"/>
                  </a:moveTo>
                  <a:cubicBezTo>
                    <a:pt x="255" y="1"/>
                    <a:pt x="0" y="617"/>
                    <a:pt x="362" y="979"/>
                  </a:cubicBezTo>
                  <a:cubicBezTo>
                    <a:pt x="476" y="1086"/>
                    <a:pt x="623" y="1140"/>
                    <a:pt x="771" y="1140"/>
                  </a:cubicBezTo>
                  <a:cubicBezTo>
                    <a:pt x="918" y="1140"/>
                    <a:pt x="1065" y="1086"/>
                    <a:pt x="1179" y="979"/>
                  </a:cubicBezTo>
                  <a:cubicBezTo>
                    <a:pt x="1528" y="617"/>
                    <a:pt x="1273" y="1"/>
                    <a:pt x="764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56;p53">
              <a:extLst>
                <a:ext uri="{FF2B5EF4-FFF2-40B4-BE49-F238E27FC236}">
                  <a16:creationId xmlns:a16="http://schemas.microsoft.com/office/drawing/2014/main" id="{A883031A-F35F-CA87-9300-4E7C3A4AC3F4}"/>
                </a:ext>
              </a:extLst>
            </p:cNvPr>
            <p:cNvSpPr/>
            <p:nvPr/>
          </p:nvSpPr>
          <p:spPr>
            <a:xfrm>
              <a:off x="6169425" y="1917713"/>
              <a:ext cx="30175" cy="28625"/>
            </a:xfrm>
            <a:custGeom>
              <a:avLst/>
              <a:gdLst/>
              <a:ahLst/>
              <a:cxnLst/>
              <a:rect l="l" t="t" r="r" b="b"/>
              <a:pathLst>
                <a:path w="1207" h="1145" extrusionOk="0">
                  <a:moveTo>
                    <a:pt x="631" y="0"/>
                  </a:moveTo>
                  <a:cubicBezTo>
                    <a:pt x="489" y="0"/>
                    <a:pt x="345" y="53"/>
                    <a:pt x="228" y="170"/>
                  </a:cubicBezTo>
                  <a:cubicBezTo>
                    <a:pt x="0" y="398"/>
                    <a:pt x="0" y="760"/>
                    <a:pt x="228" y="974"/>
                  </a:cubicBezTo>
                  <a:cubicBezTo>
                    <a:pt x="345" y="1092"/>
                    <a:pt x="489" y="1144"/>
                    <a:pt x="631" y="1144"/>
                  </a:cubicBezTo>
                  <a:cubicBezTo>
                    <a:pt x="925" y="1144"/>
                    <a:pt x="1206" y="916"/>
                    <a:pt x="1206" y="572"/>
                  </a:cubicBezTo>
                  <a:cubicBezTo>
                    <a:pt x="1206" y="228"/>
                    <a:pt x="925" y="0"/>
                    <a:pt x="631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57;p53">
              <a:extLst>
                <a:ext uri="{FF2B5EF4-FFF2-40B4-BE49-F238E27FC236}">
                  <a16:creationId xmlns:a16="http://schemas.microsoft.com/office/drawing/2014/main" id="{5FB95D07-7564-F260-4637-3C353E38B20A}"/>
                </a:ext>
              </a:extLst>
            </p:cNvPr>
            <p:cNvSpPr/>
            <p:nvPr/>
          </p:nvSpPr>
          <p:spPr>
            <a:xfrm>
              <a:off x="6054500" y="1808663"/>
              <a:ext cx="71300" cy="53350"/>
            </a:xfrm>
            <a:custGeom>
              <a:avLst/>
              <a:gdLst/>
              <a:ahLst/>
              <a:cxnLst/>
              <a:rect l="l" t="t" r="r" b="b"/>
              <a:pathLst>
                <a:path w="2852" h="2134" extrusionOk="0">
                  <a:moveTo>
                    <a:pt x="1426" y="1"/>
                  </a:moveTo>
                  <a:cubicBezTo>
                    <a:pt x="1155" y="1"/>
                    <a:pt x="883" y="105"/>
                    <a:pt x="671" y="311"/>
                  </a:cubicBezTo>
                  <a:cubicBezTo>
                    <a:pt x="1" y="968"/>
                    <a:pt x="456" y="2120"/>
                    <a:pt x="1408" y="2133"/>
                  </a:cubicBezTo>
                  <a:cubicBezTo>
                    <a:pt x="1413" y="2133"/>
                    <a:pt x="1419" y="2134"/>
                    <a:pt x="1424" y="2134"/>
                  </a:cubicBezTo>
                  <a:cubicBezTo>
                    <a:pt x="2365" y="2134"/>
                    <a:pt x="2851" y="990"/>
                    <a:pt x="2185" y="324"/>
                  </a:cubicBezTo>
                  <a:cubicBezTo>
                    <a:pt x="1976" y="108"/>
                    <a:pt x="1702" y="1"/>
                    <a:pt x="1426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58;p53">
              <a:extLst>
                <a:ext uri="{FF2B5EF4-FFF2-40B4-BE49-F238E27FC236}">
                  <a16:creationId xmlns:a16="http://schemas.microsoft.com/office/drawing/2014/main" id="{DED8D9CC-2ECB-F0F1-B095-1AC853EBCDF7}"/>
                </a:ext>
              </a:extLst>
            </p:cNvPr>
            <p:cNvSpPr/>
            <p:nvPr/>
          </p:nvSpPr>
          <p:spPr>
            <a:xfrm>
              <a:off x="6407275" y="1780238"/>
              <a:ext cx="25500" cy="92825"/>
            </a:xfrm>
            <a:custGeom>
              <a:avLst/>
              <a:gdLst/>
              <a:ahLst/>
              <a:cxnLst/>
              <a:rect l="l" t="t" r="r" b="b"/>
              <a:pathLst>
                <a:path w="1020" h="3713" fill="none" extrusionOk="0">
                  <a:moveTo>
                    <a:pt x="1" y="3713"/>
                  </a:moveTo>
                  <a:lnTo>
                    <a:pt x="1019" y="1"/>
                  </a:lnTo>
                </a:path>
              </a:pathLst>
            </a:custGeom>
            <a:noFill/>
            <a:ln w="9375" cap="flat" cmpd="sng">
              <a:solidFill>
                <a:srgbClr val="38353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59;p53">
              <a:extLst>
                <a:ext uri="{FF2B5EF4-FFF2-40B4-BE49-F238E27FC236}">
                  <a16:creationId xmlns:a16="http://schemas.microsoft.com/office/drawing/2014/main" id="{979597F6-66DA-39FA-4538-70E4F775A068}"/>
                </a:ext>
              </a:extLst>
            </p:cNvPr>
            <p:cNvSpPr/>
            <p:nvPr/>
          </p:nvSpPr>
          <p:spPr>
            <a:xfrm>
              <a:off x="6389200" y="1857763"/>
              <a:ext cx="34175" cy="28600"/>
            </a:xfrm>
            <a:custGeom>
              <a:avLst/>
              <a:gdLst/>
              <a:ahLst/>
              <a:cxnLst/>
              <a:rect l="l" t="t" r="r" b="b"/>
              <a:pathLst>
                <a:path w="1367" h="1144" extrusionOk="0">
                  <a:moveTo>
                    <a:pt x="726" y="1"/>
                  </a:moveTo>
                  <a:cubicBezTo>
                    <a:pt x="306" y="1"/>
                    <a:pt x="1" y="459"/>
                    <a:pt x="228" y="853"/>
                  </a:cubicBezTo>
                  <a:cubicBezTo>
                    <a:pt x="341" y="1050"/>
                    <a:pt x="535" y="1143"/>
                    <a:pt x="726" y="1143"/>
                  </a:cubicBezTo>
                  <a:cubicBezTo>
                    <a:pt x="964" y="1143"/>
                    <a:pt x="1199" y="999"/>
                    <a:pt x="1273" y="732"/>
                  </a:cubicBezTo>
                  <a:cubicBezTo>
                    <a:pt x="1367" y="424"/>
                    <a:pt x="1179" y="102"/>
                    <a:pt x="885" y="22"/>
                  </a:cubicBezTo>
                  <a:cubicBezTo>
                    <a:pt x="831" y="7"/>
                    <a:pt x="778" y="1"/>
                    <a:pt x="726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60;p53">
              <a:extLst>
                <a:ext uri="{FF2B5EF4-FFF2-40B4-BE49-F238E27FC236}">
                  <a16:creationId xmlns:a16="http://schemas.microsoft.com/office/drawing/2014/main" id="{A6175097-7183-2B7B-FD72-E461A2588B77}"/>
                </a:ext>
              </a:extLst>
            </p:cNvPr>
            <p:cNvSpPr/>
            <p:nvPr/>
          </p:nvSpPr>
          <p:spPr>
            <a:xfrm>
              <a:off x="6414325" y="1766588"/>
              <a:ext cx="34825" cy="28700"/>
            </a:xfrm>
            <a:custGeom>
              <a:avLst/>
              <a:gdLst/>
              <a:ahLst/>
              <a:cxnLst/>
              <a:rect l="l" t="t" r="r" b="b"/>
              <a:pathLst>
                <a:path w="1393" h="1148" extrusionOk="0">
                  <a:moveTo>
                    <a:pt x="737" y="0"/>
                  </a:moveTo>
                  <a:cubicBezTo>
                    <a:pt x="644" y="0"/>
                    <a:pt x="548" y="24"/>
                    <a:pt x="456" y="78"/>
                  </a:cubicBezTo>
                  <a:cubicBezTo>
                    <a:pt x="0" y="332"/>
                    <a:pt x="81" y="989"/>
                    <a:pt x="576" y="1123"/>
                  </a:cubicBezTo>
                  <a:cubicBezTo>
                    <a:pt x="631" y="1139"/>
                    <a:pt x="685" y="1147"/>
                    <a:pt x="738" y="1147"/>
                  </a:cubicBezTo>
                  <a:cubicBezTo>
                    <a:pt x="987" y="1147"/>
                    <a:pt x="1209" y="977"/>
                    <a:pt x="1287" y="734"/>
                  </a:cubicBezTo>
                  <a:cubicBezTo>
                    <a:pt x="1393" y="342"/>
                    <a:pt x="1088" y="0"/>
                    <a:pt x="737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61;p53">
              <a:extLst>
                <a:ext uri="{FF2B5EF4-FFF2-40B4-BE49-F238E27FC236}">
                  <a16:creationId xmlns:a16="http://schemas.microsoft.com/office/drawing/2014/main" id="{742ABE40-83FE-985E-0CC3-42EDAA1EB5BB}"/>
                </a:ext>
              </a:extLst>
            </p:cNvPr>
            <p:cNvSpPr/>
            <p:nvPr/>
          </p:nvSpPr>
          <p:spPr>
            <a:xfrm>
              <a:off x="6489350" y="1696813"/>
              <a:ext cx="112600" cy="28175"/>
            </a:xfrm>
            <a:custGeom>
              <a:avLst/>
              <a:gdLst/>
              <a:ahLst/>
              <a:cxnLst/>
              <a:rect l="l" t="t" r="r" b="b"/>
              <a:pathLst>
                <a:path w="4504" h="1127" fill="none" extrusionOk="0">
                  <a:moveTo>
                    <a:pt x="4504" y="1"/>
                  </a:moveTo>
                  <a:lnTo>
                    <a:pt x="1" y="1126"/>
                  </a:lnTo>
                </a:path>
              </a:pathLst>
            </a:custGeom>
            <a:noFill/>
            <a:ln w="9375" cap="flat" cmpd="sng">
              <a:solidFill>
                <a:srgbClr val="38353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62;p53">
              <a:extLst>
                <a:ext uri="{FF2B5EF4-FFF2-40B4-BE49-F238E27FC236}">
                  <a16:creationId xmlns:a16="http://schemas.microsoft.com/office/drawing/2014/main" id="{B634D553-0381-4722-4140-10C7FBBF3B5A}"/>
                </a:ext>
              </a:extLst>
            </p:cNvPr>
            <p:cNvSpPr/>
            <p:nvPr/>
          </p:nvSpPr>
          <p:spPr>
            <a:xfrm>
              <a:off x="6585500" y="1682888"/>
              <a:ext cx="34175" cy="28625"/>
            </a:xfrm>
            <a:custGeom>
              <a:avLst/>
              <a:gdLst/>
              <a:ahLst/>
              <a:cxnLst/>
              <a:rect l="l" t="t" r="r" b="b"/>
              <a:pathLst>
                <a:path w="1367" h="1145" extrusionOk="0">
                  <a:moveTo>
                    <a:pt x="651" y="1"/>
                  </a:moveTo>
                  <a:cubicBezTo>
                    <a:pt x="601" y="1"/>
                    <a:pt x="550" y="7"/>
                    <a:pt x="497" y="22"/>
                  </a:cubicBezTo>
                  <a:cubicBezTo>
                    <a:pt x="189" y="89"/>
                    <a:pt x="1" y="397"/>
                    <a:pt x="81" y="705"/>
                  </a:cubicBezTo>
                  <a:cubicBezTo>
                    <a:pt x="150" y="988"/>
                    <a:pt x="394" y="1144"/>
                    <a:pt x="640" y="1144"/>
                  </a:cubicBezTo>
                  <a:cubicBezTo>
                    <a:pt x="825" y="1144"/>
                    <a:pt x="1012" y="1056"/>
                    <a:pt x="1127" y="866"/>
                  </a:cubicBezTo>
                  <a:cubicBezTo>
                    <a:pt x="1366" y="471"/>
                    <a:pt x="1071" y="1"/>
                    <a:pt x="651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63;p53">
              <a:extLst>
                <a:ext uri="{FF2B5EF4-FFF2-40B4-BE49-F238E27FC236}">
                  <a16:creationId xmlns:a16="http://schemas.microsoft.com/office/drawing/2014/main" id="{548C972E-EB58-4A96-4963-FFFF1C20DC6F}"/>
                </a:ext>
              </a:extLst>
            </p:cNvPr>
            <p:cNvSpPr/>
            <p:nvPr/>
          </p:nvSpPr>
          <p:spPr>
            <a:xfrm>
              <a:off x="6471600" y="1710413"/>
              <a:ext cx="34550" cy="28775"/>
            </a:xfrm>
            <a:custGeom>
              <a:avLst/>
              <a:gdLst/>
              <a:ahLst/>
              <a:cxnLst/>
              <a:rect l="l" t="t" r="r" b="b"/>
              <a:pathLst>
                <a:path w="1382" h="1151" extrusionOk="0">
                  <a:moveTo>
                    <a:pt x="734" y="1"/>
                  </a:moveTo>
                  <a:cubicBezTo>
                    <a:pt x="687" y="1"/>
                    <a:pt x="639" y="7"/>
                    <a:pt x="590" y="20"/>
                  </a:cubicBezTo>
                  <a:cubicBezTo>
                    <a:pt x="94" y="140"/>
                    <a:pt x="1" y="797"/>
                    <a:pt x="443" y="1065"/>
                  </a:cubicBezTo>
                  <a:cubicBezTo>
                    <a:pt x="538" y="1124"/>
                    <a:pt x="638" y="1151"/>
                    <a:pt x="735" y="1151"/>
                  </a:cubicBezTo>
                  <a:cubicBezTo>
                    <a:pt x="1077" y="1151"/>
                    <a:pt x="1381" y="821"/>
                    <a:pt x="1287" y="435"/>
                  </a:cubicBezTo>
                  <a:cubicBezTo>
                    <a:pt x="1219" y="175"/>
                    <a:pt x="990" y="1"/>
                    <a:pt x="734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64;p53">
              <a:extLst>
                <a:ext uri="{FF2B5EF4-FFF2-40B4-BE49-F238E27FC236}">
                  <a16:creationId xmlns:a16="http://schemas.microsoft.com/office/drawing/2014/main" id="{65418561-DB3F-A630-7D72-847BBF8F6E03}"/>
                </a:ext>
              </a:extLst>
            </p:cNvPr>
            <p:cNvSpPr/>
            <p:nvPr/>
          </p:nvSpPr>
          <p:spPr>
            <a:xfrm>
              <a:off x="6587775" y="1663813"/>
              <a:ext cx="63100" cy="53375"/>
            </a:xfrm>
            <a:custGeom>
              <a:avLst/>
              <a:gdLst/>
              <a:ahLst/>
              <a:cxnLst/>
              <a:rect l="l" t="t" r="r" b="b"/>
              <a:pathLst>
                <a:path w="2524" h="2135" extrusionOk="0">
                  <a:moveTo>
                    <a:pt x="1349" y="1"/>
                  </a:moveTo>
                  <a:cubicBezTo>
                    <a:pt x="998" y="1"/>
                    <a:pt x="644" y="171"/>
                    <a:pt x="433" y="530"/>
                  </a:cubicBezTo>
                  <a:cubicBezTo>
                    <a:pt x="0" y="1263"/>
                    <a:pt x="547" y="2135"/>
                    <a:pt x="1331" y="2135"/>
                  </a:cubicBezTo>
                  <a:cubicBezTo>
                    <a:pt x="1422" y="2135"/>
                    <a:pt x="1516" y="2123"/>
                    <a:pt x="1612" y="2098"/>
                  </a:cubicBezTo>
                  <a:cubicBezTo>
                    <a:pt x="2188" y="1951"/>
                    <a:pt x="2523" y="1374"/>
                    <a:pt x="2376" y="798"/>
                  </a:cubicBezTo>
                  <a:cubicBezTo>
                    <a:pt x="2240" y="279"/>
                    <a:pt x="1797" y="1"/>
                    <a:pt x="1349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65;p53">
              <a:extLst>
                <a:ext uri="{FF2B5EF4-FFF2-40B4-BE49-F238E27FC236}">
                  <a16:creationId xmlns:a16="http://schemas.microsoft.com/office/drawing/2014/main" id="{C801BF68-4B94-DD8F-A178-16CE2CD60174}"/>
                </a:ext>
              </a:extLst>
            </p:cNvPr>
            <p:cNvSpPr/>
            <p:nvPr/>
          </p:nvSpPr>
          <p:spPr>
            <a:xfrm>
              <a:off x="6457200" y="1578213"/>
              <a:ext cx="31525" cy="113950"/>
            </a:xfrm>
            <a:custGeom>
              <a:avLst/>
              <a:gdLst/>
              <a:ahLst/>
              <a:cxnLst/>
              <a:rect l="l" t="t" r="r" b="b"/>
              <a:pathLst>
                <a:path w="1261" h="4558" fill="none" extrusionOk="0">
                  <a:moveTo>
                    <a:pt x="1260" y="1"/>
                  </a:moveTo>
                  <a:lnTo>
                    <a:pt x="0" y="4557"/>
                  </a:lnTo>
                </a:path>
              </a:pathLst>
            </a:custGeom>
            <a:noFill/>
            <a:ln w="9375" cap="flat" cmpd="sng">
              <a:solidFill>
                <a:srgbClr val="38353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66;p53">
              <a:extLst>
                <a:ext uri="{FF2B5EF4-FFF2-40B4-BE49-F238E27FC236}">
                  <a16:creationId xmlns:a16="http://schemas.microsoft.com/office/drawing/2014/main" id="{1C5BB048-61AF-831F-39D6-615E37D5612C}"/>
                </a:ext>
              </a:extLst>
            </p:cNvPr>
            <p:cNvSpPr/>
            <p:nvPr/>
          </p:nvSpPr>
          <p:spPr>
            <a:xfrm>
              <a:off x="6472600" y="1564613"/>
              <a:ext cx="33875" cy="28575"/>
            </a:xfrm>
            <a:custGeom>
              <a:avLst/>
              <a:gdLst/>
              <a:ahLst/>
              <a:cxnLst/>
              <a:rect l="l" t="t" r="r" b="b"/>
              <a:pathLst>
                <a:path w="1355" h="1143" extrusionOk="0">
                  <a:moveTo>
                    <a:pt x="639" y="1"/>
                  </a:moveTo>
                  <a:cubicBezTo>
                    <a:pt x="397" y="1"/>
                    <a:pt x="156" y="148"/>
                    <a:pt x="81" y="424"/>
                  </a:cubicBezTo>
                  <a:cubicBezTo>
                    <a:pt x="1" y="719"/>
                    <a:pt x="175" y="1041"/>
                    <a:pt x="483" y="1121"/>
                  </a:cubicBezTo>
                  <a:cubicBezTo>
                    <a:pt x="537" y="1136"/>
                    <a:pt x="590" y="1142"/>
                    <a:pt x="641" y="1142"/>
                  </a:cubicBezTo>
                  <a:cubicBezTo>
                    <a:pt x="1059" y="1142"/>
                    <a:pt x="1355" y="684"/>
                    <a:pt x="1140" y="290"/>
                  </a:cubicBezTo>
                  <a:cubicBezTo>
                    <a:pt x="1027" y="94"/>
                    <a:pt x="833" y="1"/>
                    <a:pt x="639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67;p53">
              <a:extLst>
                <a:ext uri="{FF2B5EF4-FFF2-40B4-BE49-F238E27FC236}">
                  <a16:creationId xmlns:a16="http://schemas.microsoft.com/office/drawing/2014/main" id="{05A7BFB6-CB84-B13B-ED10-AC0E448C59F2}"/>
                </a:ext>
              </a:extLst>
            </p:cNvPr>
            <p:cNvSpPr/>
            <p:nvPr/>
          </p:nvSpPr>
          <p:spPr>
            <a:xfrm>
              <a:off x="6440800" y="1677238"/>
              <a:ext cx="34850" cy="28775"/>
            </a:xfrm>
            <a:custGeom>
              <a:avLst/>
              <a:gdLst/>
              <a:ahLst/>
              <a:cxnLst/>
              <a:rect l="l" t="t" r="r" b="b"/>
              <a:pathLst>
                <a:path w="1394" h="1151" extrusionOk="0">
                  <a:moveTo>
                    <a:pt x="666" y="0"/>
                  </a:moveTo>
                  <a:cubicBezTo>
                    <a:pt x="414" y="0"/>
                    <a:pt x="185" y="164"/>
                    <a:pt x="107" y="422"/>
                  </a:cubicBezTo>
                  <a:cubicBezTo>
                    <a:pt x="1" y="816"/>
                    <a:pt x="309" y="1151"/>
                    <a:pt x="661" y="1151"/>
                  </a:cubicBezTo>
                  <a:cubicBezTo>
                    <a:pt x="753" y="1151"/>
                    <a:pt x="847" y="1128"/>
                    <a:pt x="938" y="1079"/>
                  </a:cubicBezTo>
                  <a:cubicBezTo>
                    <a:pt x="1393" y="824"/>
                    <a:pt x="1300" y="154"/>
                    <a:pt x="817" y="20"/>
                  </a:cubicBezTo>
                  <a:cubicBezTo>
                    <a:pt x="767" y="7"/>
                    <a:pt x="716" y="0"/>
                    <a:pt x="666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68;p53">
              <a:extLst>
                <a:ext uri="{FF2B5EF4-FFF2-40B4-BE49-F238E27FC236}">
                  <a16:creationId xmlns:a16="http://schemas.microsoft.com/office/drawing/2014/main" id="{E9CE6C84-3B34-063C-F0AA-FFC9AD1B68E9}"/>
                </a:ext>
              </a:extLst>
            </p:cNvPr>
            <p:cNvSpPr/>
            <p:nvPr/>
          </p:nvSpPr>
          <p:spPr>
            <a:xfrm>
              <a:off x="6459825" y="1533988"/>
              <a:ext cx="63400" cy="53425"/>
            </a:xfrm>
            <a:custGeom>
              <a:avLst/>
              <a:gdLst/>
              <a:ahLst/>
              <a:cxnLst/>
              <a:rect l="l" t="t" r="r" b="b"/>
              <a:pathLst>
                <a:path w="2536" h="2137" extrusionOk="0">
                  <a:moveTo>
                    <a:pt x="1340" y="0"/>
                  </a:moveTo>
                  <a:cubicBezTo>
                    <a:pt x="560" y="0"/>
                    <a:pt x="1" y="856"/>
                    <a:pt x="418" y="1596"/>
                  </a:cubicBezTo>
                  <a:cubicBezTo>
                    <a:pt x="626" y="1963"/>
                    <a:pt x="983" y="2137"/>
                    <a:pt x="1339" y="2137"/>
                  </a:cubicBezTo>
                  <a:cubicBezTo>
                    <a:pt x="1787" y="2137"/>
                    <a:pt x="2233" y="1862"/>
                    <a:pt x="2375" y="1354"/>
                  </a:cubicBezTo>
                  <a:cubicBezTo>
                    <a:pt x="2535" y="778"/>
                    <a:pt x="2200" y="189"/>
                    <a:pt x="1638" y="41"/>
                  </a:cubicBezTo>
                  <a:cubicBezTo>
                    <a:pt x="1536" y="13"/>
                    <a:pt x="1436" y="0"/>
                    <a:pt x="1340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69;p53">
              <a:extLst>
                <a:ext uri="{FF2B5EF4-FFF2-40B4-BE49-F238E27FC236}">
                  <a16:creationId xmlns:a16="http://schemas.microsoft.com/office/drawing/2014/main" id="{8CD7A64B-3884-DE7F-D9C8-6DE7531CD77A}"/>
                </a:ext>
              </a:extLst>
            </p:cNvPr>
            <p:cNvSpPr/>
            <p:nvPr/>
          </p:nvSpPr>
          <p:spPr>
            <a:xfrm>
              <a:off x="6352675" y="1642538"/>
              <a:ext cx="60325" cy="61350"/>
            </a:xfrm>
            <a:custGeom>
              <a:avLst/>
              <a:gdLst/>
              <a:ahLst/>
              <a:cxnLst/>
              <a:rect l="l" t="t" r="r" b="b"/>
              <a:pathLst>
                <a:path w="2413" h="2454" fill="none" extrusionOk="0">
                  <a:moveTo>
                    <a:pt x="0" y="1"/>
                  </a:moveTo>
                  <a:lnTo>
                    <a:pt x="2413" y="2453"/>
                  </a:lnTo>
                </a:path>
              </a:pathLst>
            </a:custGeom>
            <a:noFill/>
            <a:ln w="9375" cap="flat" cmpd="sng">
              <a:solidFill>
                <a:srgbClr val="38353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70;p53">
              <a:extLst>
                <a:ext uri="{FF2B5EF4-FFF2-40B4-BE49-F238E27FC236}">
                  <a16:creationId xmlns:a16="http://schemas.microsoft.com/office/drawing/2014/main" id="{E154CBFF-C7C7-0E28-F103-BDDBB7FD905E}"/>
                </a:ext>
              </a:extLst>
            </p:cNvPr>
            <p:cNvSpPr/>
            <p:nvPr/>
          </p:nvSpPr>
          <p:spPr>
            <a:xfrm>
              <a:off x="6333900" y="1628463"/>
              <a:ext cx="38225" cy="28775"/>
            </a:xfrm>
            <a:custGeom>
              <a:avLst/>
              <a:gdLst/>
              <a:ahLst/>
              <a:cxnLst/>
              <a:rect l="l" t="t" r="r" b="b"/>
              <a:pathLst>
                <a:path w="1529" h="1151" extrusionOk="0">
                  <a:moveTo>
                    <a:pt x="765" y="1"/>
                  </a:moveTo>
                  <a:cubicBezTo>
                    <a:pt x="256" y="1"/>
                    <a:pt x="1" y="617"/>
                    <a:pt x="363" y="979"/>
                  </a:cubicBezTo>
                  <a:cubicBezTo>
                    <a:pt x="477" y="1093"/>
                    <a:pt x="624" y="1150"/>
                    <a:pt x="770" y="1150"/>
                  </a:cubicBezTo>
                  <a:cubicBezTo>
                    <a:pt x="916" y="1150"/>
                    <a:pt x="1060" y="1093"/>
                    <a:pt x="1167" y="979"/>
                  </a:cubicBezTo>
                  <a:cubicBezTo>
                    <a:pt x="1529" y="617"/>
                    <a:pt x="1274" y="1"/>
                    <a:pt x="765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71;p53">
              <a:extLst>
                <a:ext uri="{FF2B5EF4-FFF2-40B4-BE49-F238E27FC236}">
                  <a16:creationId xmlns:a16="http://schemas.microsoft.com/office/drawing/2014/main" id="{93EA0A5F-E9B0-7575-F2D6-492A6F2CFD06}"/>
                </a:ext>
              </a:extLst>
            </p:cNvPr>
            <p:cNvSpPr/>
            <p:nvPr/>
          </p:nvSpPr>
          <p:spPr>
            <a:xfrm>
              <a:off x="6396550" y="1688888"/>
              <a:ext cx="30175" cy="28625"/>
            </a:xfrm>
            <a:custGeom>
              <a:avLst/>
              <a:gdLst/>
              <a:ahLst/>
              <a:cxnLst/>
              <a:rect l="l" t="t" r="r" b="b"/>
              <a:pathLst>
                <a:path w="1207" h="1145" extrusionOk="0">
                  <a:moveTo>
                    <a:pt x="631" y="0"/>
                  </a:moveTo>
                  <a:cubicBezTo>
                    <a:pt x="490" y="0"/>
                    <a:pt x="346" y="53"/>
                    <a:pt x="229" y="170"/>
                  </a:cubicBezTo>
                  <a:cubicBezTo>
                    <a:pt x="1" y="385"/>
                    <a:pt x="1" y="747"/>
                    <a:pt x="229" y="974"/>
                  </a:cubicBezTo>
                  <a:cubicBezTo>
                    <a:pt x="346" y="1092"/>
                    <a:pt x="490" y="1144"/>
                    <a:pt x="631" y="1144"/>
                  </a:cubicBezTo>
                  <a:cubicBezTo>
                    <a:pt x="926" y="1144"/>
                    <a:pt x="1207" y="916"/>
                    <a:pt x="1207" y="572"/>
                  </a:cubicBezTo>
                  <a:cubicBezTo>
                    <a:pt x="1207" y="228"/>
                    <a:pt x="926" y="0"/>
                    <a:pt x="631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72;p53">
              <a:extLst>
                <a:ext uri="{FF2B5EF4-FFF2-40B4-BE49-F238E27FC236}">
                  <a16:creationId xmlns:a16="http://schemas.microsoft.com/office/drawing/2014/main" id="{768CBD8F-0FAD-8EC6-644E-B701B15C8E1F}"/>
                </a:ext>
              </a:extLst>
            </p:cNvPr>
            <p:cNvSpPr/>
            <p:nvPr/>
          </p:nvSpPr>
          <p:spPr>
            <a:xfrm>
              <a:off x="6206275" y="1638188"/>
              <a:ext cx="84100" cy="82775"/>
            </a:xfrm>
            <a:custGeom>
              <a:avLst/>
              <a:gdLst/>
              <a:ahLst/>
              <a:cxnLst/>
              <a:rect l="l" t="t" r="r" b="b"/>
              <a:pathLst>
                <a:path w="3364" h="3311" fill="none" extrusionOk="0">
                  <a:moveTo>
                    <a:pt x="0" y="3311"/>
                  </a:moveTo>
                  <a:lnTo>
                    <a:pt x="3364" y="1"/>
                  </a:lnTo>
                </a:path>
              </a:pathLst>
            </a:custGeom>
            <a:noFill/>
            <a:ln w="9375" cap="flat" cmpd="sng">
              <a:solidFill>
                <a:srgbClr val="38353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73;p53">
              <a:extLst>
                <a:ext uri="{FF2B5EF4-FFF2-40B4-BE49-F238E27FC236}">
                  <a16:creationId xmlns:a16="http://schemas.microsoft.com/office/drawing/2014/main" id="{2EF80E1D-C9C5-CBB9-687D-29F35B2E6B0D}"/>
                </a:ext>
              </a:extLst>
            </p:cNvPr>
            <p:cNvSpPr/>
            <p:nvPr/>
          </p:nvSpPr>
          <p:spPr>
            <a:xfrm>
              <a:off x="6192525" y="1705963"/>
              <a:ext cx="29850" cy="28875"/>
            </a:xfrm>
            <a:custGeom>
              <a:avLst/>
              <a:gdLst/>
              <a:ahLst/>
              <a:cxnLst/>
              <a:rect l="l" t="t" r="r" b="b"/>
              <a:pathLst>
                <a:path w="1194" h="1155" extrusionOk="0">
                  <a:moveTo>
                    <a:pt x="576" y="1"/>
                  </a:moveTo>
                  <a:cubicBezTo>
                    <a:pt x="282" y="1"/>
                    <a:pt x="1" y="229"/>
                    <a:pt x="1" y="573"/>
                  </a:cubicBezTo>
                  <a:cubicBezTo>
                    <a:pt x="1" y="920"/>
                    <a:pt x="287" y="1155"/>
                    <a:pt x="584" y="1155"/>
                  </a:cubicBezTo>
                  <a:cubicBezTo>
                    <a:pt x="723" y="1155"/>
                    <a:pt x="864" y="1103"/>
                    <a:pt x="979" y="988"/>
                  </a:cubicBezTo>
                  <a:cubicBezTo>
                    <a:pt x="1193" y="760"/>
                    <a:pt x="1193" y="399"/>
                    <a:pt x="979" y="171"/>
                  </a:cubicBezTo>
                  <a:cubicBezTo>
                    <a:pt x="862" y="53"/>
                    <a:pt x="717" y="1"/>
                    <a:pt x="576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74;p53">
              <a:extLst>
                <a:ext uri="{FF2B5EF4-FFF2-40B4-BE49-F238E27FC236}">
                  <a16:creationId xmlns:a16="http://schemas.microsoft.com/office/drawing/2014/main" id="{3BBF7A47-C25F-4FCB-EF83-B67097E63CA7}"/>
                </a:ext>
              </a:extLst>
            </p:cNvPr>
            <p:cNvSpPr/>
            <p:nvPr/>
          </p:nvSpPr>
          <p:spPr>
            <a:xfrm>
              <a:off x="6270600" y="1624463"/>
              <a:ext cx="38200" cy="28500"/>
            </a:xfrm>
            <a:custGeom>
              <a:avLst/>
              <a:gdLst/>
              <a:ahLst/>
              <a:cxnLst/>
              <a:rect l="l" t="t" r="r" b="b"/>
              <a:pathLst>
                <a:path w="1528" h="1140" extrusionOk="0">
                  <a:moveTo>
                    <a:pt x="764" y="0"/>
                  </a:moveTo>
                  <a:cubicBezTo>
                    <a:pt x="255" y="0"/>
                    <a:pt x="0" y="617"/>
                    <a:pt x="362" y="978"/>
                  </a:cubicBezTo>
                  <a:cubicBezTo>
                    <a:pt x="476" y="1086"/>
                    <a:pt x="623" y="1139"/>
                    <a:pt x="769" y="1139"/>
                  </a:cubicBezTo>
                  <a:cubicBezTo>
                    <a:pt x="915" y="1139"/>
                    <a:pt x="1059" y="1086"/>
                    <a:pt x="1166" y="978"/>
                  </a:cubicBezTo>
                  <a:cubicBezTo>
                    <a:pt x="1528" y="617"/>
                    <a:pt x="1273" y="0"/>
                    <a:pt x="764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75;p53">
              <a:extLst>
                <a:ext uri="{FF2B5EF4-FFF2-40B4-BE49-F238E27FC236}">
                  <a16:creationId xmlns:a16="http://schemas.microsoft.com/office/drawing/2014/main" id="{F28C090F-5091-2DF9-B6B3-B2F7BF33CD3E}"/>
                </a:ext>
              </a:extLst>
            </p:cNvPr>
            <p:cNvSpPr/>
            <p:nvPr/>
          </p:nvSpPr>
          <p:spPr>
            <a:xfrm>
              <a:off x="6163725" y="1707113"/>
              <a:ext cx="56200" cy="53550"/>
            </a:xfrm>
            <a:custGeom>
              <a:avLst/>
              <a:gdLst/>
              <a:ahLst/>
              <a:cxnLst/>
              <a:rect l="l" t="t" r="r" b="b"/>
              <a:pathLst>
                <a:path w="2248" h="2142" extrusionOk="0">
                  <a:moveTo>
                    <a:pt x="1170" y="1"/>
                  </a:moveTo>
                  <a:cubicBezTo>
                    <a:pt x="909" y="1"/>
                    <a:pt x="644" y="97"/>
                    <a:pt x="429" y="312"/>
                  </a:cubicBezTo>
                  <a:cubicBezTo>
                    <a:pt x="0" y="728"/>
                    <a:pt x="0" y="1398"/>
                    <a:pt x="416" y="1827"/>
                  </a:cubicBezTo>
                  <a:cubicBezTo>
                    <a:pt x="629" y="2044"/>
                    <a:pt x="894" y="2142"/>
                    <a:pt x="1156" y="2142"/>
                  </a:cubicBezTo>
                  <a:cubicBezTo>
                    <a:pt x="1700" y="2142"/>
                    <a:pt x="2229" y="1719"/>
                    <a:pt x="2238" y="1076"/>
                  </a:cubicBezTo>
                  <a:cubicBezTo>
                    <a:pt x="2247" y="430"/>
                    <a:pt x="1719" y="1"/>
                    <a:pt x="1170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76;p53">
              <a:extLst>
                <a:ext uri="{FF2B5EF4-FFF2-40B4-BE49-F238E27FC236}">
                  <a16:creationId xmlns:a16="http://schemas.microsoft.com/office/drawing/2014/main" id="{776875ED-2467-EAF1-DFD5-9FB107CA8E9E}"/>
                </a:ext>
              </a:extLst>
            </p:cNvPr>
            <p:cNvSpPr/>
            <p:nvPr/>
          </p:nvSpPr>
          <p:spPr>
            <a:xfrm>
              <a:off x="6189175" y="1510888"/>
              <a:ext cx="96525" cy="68700"/>
            </a:xfrm>
            <a:custGeom>
              <a:avLst/>
              <a:gdLst/>
              <a:ahLst/>
              <a:cxnLst/>
              <a:rect l="l" t="t" r="r" b="b"/>
              <a:pathLst>
                <a:path w="3861" h="2748" fill="none" extrusionOk="0">
                  <a:moveTo>
                    <a:pt x="1" y="0"/>
                  </a:moveTo>
                  <a:lnTo>
                    <a:pt x="3860" y="2747"/>
                  </a:lnTo>
                </a:path>
              </a:pathLst>
            </a:custGeom>
            <a:noFill/>
            <a:ln w="9375" cap="flat" cmpd="sng">
              <a:solidFill>
                <a:srgbClr val="38353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77;p53">
              <a:extLst>
                <a:ext uri="{FF2B5EF4-FFF2-40B4-BE49-F238E27FC236}">
                  <a16:creationId xmlns:a16="http://schemas.microsoft.com/office/drawing/2014/main" id="{1411AC8C-BC80-DAB7-CCF9-D6DAEE0681C4}"/>
                </a:ext>
              </a:extLst>
            </p:cNvPr>
            <p:cNvSpPr/>
            <p:nvPr/>
          </p:nvSpPr>
          <p:spPr>
            <a:xfrm>
              <a:off x="6171100" y="1496963"/>
              <a:ext cx="37400" cy="28675"/>
            </a:xfrm>
            <a:custGeom>
              <a:avLst/>
              <a:gdLst/>
              <a:ahLst/>
              <a:cxnLst/>
              <a:rect l="l" t="t" r="r" b="b"/>
              <a:pathLst>
                <a:path w="1496" h="1147" extrusionOk="0">
                  <a:moveTo>
                    <a:pt x="754" y="0"/>
                  </a:moveTo>
                  <a:cubicBezTo>
                    <a:pt x="722" y="0"/>
                    <a:pt x="690" y="3"/>
                    <a:pt x="657" y="8"/>
                  </a:cubicBezTo>
                  <a:cubicBezTo>
                    <a:pt x="147" y="88"/>
                    <a:pt x="0" y="745"/>
                    <a:pt x="416" y="1040"/>
                  </a:cubicBezTo>
                  <a:cubicBezTo>
                    <a:pt x="514" y="1113"/>
                    <a:pt x="629" y="1147"/>
                    <a:pt x="744" y="1147"/>
                  </a:cubicBezTo>
                  <a:cubicBezTo>
                    <a:pt x="925" y="1147"/>
                    <a:pt x="1105" y="1061"/>
                    <a:pt x="1220" y="906"/>
                  </a:cubicBezTo>
                  <a:cubicBezTo>
                    <a:pt x="1495" y="517"/>
                    <a:pt x="1209" y="0"/>
                    <a:pt x="754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78;p53">
              <a:extLst>
                <a:ext uri="{FF2B5EF4-FFF2-40B4-BE49-F238E27FC236}">
                  <a16:creationId xmlns:a16="http://schemas.microsoft.com/office/drawing/2014/main" id="{FD0EA0EA-6224-E409-B08B-1CC84C68176B}"/>
                </a:ext>
              </a:extLst>
            </p:cNvPr>
            <p:cNvSpPr/>
            <p:nvPr/>
          </p:nvSpPr>
          <p:spPr>
            <a:xfrm>
              <a:off x="6268925" y="1564813"/>
              <a:ext cx="32000" cy="28825"/>
            </a:xfrm>
            <a:custGeom>
              <a:avLst/>
              <a:gdLst/>
              <a:ahLst/>
              <a:cxnLst/>
              <a:rect l="l" t="t" r="r" b="b"/>
              <a:pathLst>
                <a:path w="1280" h="1153" extrusionOk="0">
                  <a:moveTo>
                    <a:pt x="648" y="1"/>
                  </a:moveTo>
                  <a:cubicBezTo>
                    <a:pt x="477" y="1"/>
                    <a:pt x="305" y="77"/>
                    <a:pt x="188" y="242"/>
                  </a:cubicBezTo>
                  <a:cubicBezTo>
                    <a:pt x="0" y="497"/>
                    <a:pt x="54" y="858"/>
                    <a:pt x="322" y="1046"/>
                  </a:cubicBezTo>
                  <a:cubicBezTo>
                    <a:pt x="425" y="1120"/>
                    <a:pt x="538" y="1152"/>
                    <a:pt x="648" y="1152"/>
                  </a:cubicBezTo>
                  <a:cubicBezTo>
                    <a:pt x="978" y="1152"/>
                    <a:pt x="1280" y="855"/>
                    <a:pt x="1220" y="483"/>
                  </a:cubicBezTo>
                  <a:cubicBezTo>
                    <a:pt x="1163" y="176"/>
                    <a:pt x="907" y="1"/>
                    <a:pt x="648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79;p53">
              <a:extLst>
                <a:ext uri="{FF2B5EF4-FFF2-40B4-BE49-F238E27FC236}">
                  <a16:creationId xmlns:a16="http://schemas.microsoft.com/office/drawing/2014/main" id="{F30EE615-7C86-D3E7-2420-FBB7ED1E5E67}"/>
                </a:ext>
              </a:extLst>
            </p:cNvPr>
            <p:cNvSpPr/>
            <p:nvPr/>
          </p:nvSpPr>
          <p:spPr>
            <a:xfrm>
              <a:off x="6139875" y="1473613"/>
              <a:ext cx="69425" cy="53450"/>
            </a:xfrm>
            <a:custGeom>
              <a:avLst/>
              <a:gdLst/>
              <a:ahLst/>
              <a:cxnLst/>
              <a:rect l="l" t="t" r="r" b="b"/>
              <a:pathLst>
                <a:path w="2777" h="2138" extrusionOk="0">
                  <a:moveTo>
                    <a:pt x="1374" y="0"/>
                  </a:moveTo>
                  <a:cubicBezTo>
                    <a:pt x="1045" y="0"/>
                    <a:pt x="722" y="155"/>
                    <a:pt x="512" y="446"/>
                  </a:cubicBezTo>
                  <a:cubicBezTo>
                    <a:pt x="0" y="1170"/>
                    <a:pt x="535" y="2137"/>
                    <a:pt x="1368" y="2137"/>
                  </a:cubicBezTo>
                  <a:cubicBezTo>
                    <a:pt x="1429" y="2137"/>
                    <a:pt x="1493" y="2132"/>
                    <a:pt x="1557" y="2121"/>
                  </a:cubicBezTo>
                  <a:cubicBezTo>
                    <a:pt x="2495" y="1960"/>
                    <a:pt x="2777" y="754"/>
                    <a:pt x="2000" y="205"/>
                  </a:cubicBezTo>
                  <a:cubicBezTo>
                    <a:pt x="1808" y="67"/>
                    <a:pt x="1590" y="0"/>
                    <a:pt x="13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80;p53">
              <a:extLst>
                <a:ext uri="{FF2B5EF4-FFF2-40B4-BE49-F238E27FC236}">
                  <a16:creationId xmlns:a16="http://schemas.microsoft.com/office/drawing/2014/main" id="{644F9042-7076-7874-5D76-4DE29D325AA0}"/>
                </a:ext>
              </a:extLst>
            </p:cNvPr>
            <p:cNvSpPr/>
            <p:nvPr/>
          </p:nvSpPr>
          <p:spPr>
            <a:xfrm>
              <a:off x="6342625" y="1458963"/>
              <a:ext cx="50275" cy="105875"/>
            </a:xfrm>
            <a:custGeom>
              <a:avLst/>
              <a:gdLst/>
              <a:ahLst/>
              <a:cxnLst/>
              <a:rect l="l" t="t" r="r" b="b"/>
              <a:pathLst>
                <a:path w="2011" h="4235" fill="none" extrusionOk="0">
                  <a:moveTo>
                    <a:pt x="2010" y="0"/>
                  </a:moveTo>
                  <a:lnTo>
                    <a:pt x="0" y="4235"/>
                  </a:lnTo>
                </a:path>
              </a:pathLst>
            </a:custGeom>
            <a:noFill/>
            <a:ln w="9375" cap="flat" cmpd="sng">
              <a:solidFill>
                <a:srgbClr val="38353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381;p53">
              <a:extLst>
                <a:ext uri="{FF2B5EF4-FFF2-40B4-BE49-F238E27FC236}">
                  <a16:creationId xmlns:a16="http://schemas.microsoft.com/office/drawing/2014/main" id="{B7A8F33F-C628-A1B2-6ECE-78FCEDCD002A}"/>
                </a:ext>
              </a:extLst>
            </p:cNvPr>
            <p:cNvSpPr/>
            <p:nvPr/>
          </p:nvSpPr>
          <p:spPr>
            <a:xfrm>
              <a:off x="6376450" y="1445113"/>
              <a:ext cx="33150" cy="28650"/>
            </a:xfrm>
            <a:custGeom>
              <a:avLst/>
              <a:gdLst/>
              <a:ahLst/>
              <a:cxnLst/>
              <a:rect l="l" t="t" r="r" b="b"/>
              <a:pathLst>
                <a:path w="1326" h="1146" extrusionOk="0">
                  <a:moveTo>
                    <a:pt x="651" y="1"/>
                  </a:moveTo>
                  <a:cubicBezTo>
                    <a:pt x="444" y="1"/>
                    <a:pt x="237" y="108"/>
                    <a:pt x="135" y="326"/>
                  </a:cubicBezTo>
                  <a:cubicBezTo>
                    <a:pt x="1" y="608"/>
                    <a:pt x="121" y="956"/>
                    <a:pt x="403" y="1090"/>
                  </a:cubicBezTo>
                  <a:cubicBezTo>
                    <a:pt x="486" y="1128"/>
                    <a:pt x="570" y="1146"/>
                    <a:pt x="651" y="1146"/>
                  </a:cubicBezTo>
                  <a:cubicBezTo>
                    <a:pt x="1023" y="1146"/>
                    <a:pt x="1326" y="776"/>
                    <a:pt x="1194" y="380"/>
                  </a:cubicBezTo>
                  <a:cubicBezTo>
                    <a:pt x="1103" y="128"/>
                    <a:pt x="877" y="1"/>
                    <a:pt x="651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82;p53">
              <a:extLst>
                <a:ext uri="{FF2B5EF4-FFF2-40B4-BE49-F238E27FC236}">
                  <a16:creationId xmlns:a16="http://schemas.microsoft.com/office/drawing/2014/main" id="{0AC775C2-4B03-C77C-CF70-F615F443DFBE}"/>
                </a:ext>
              </a:extLst>
            </p:cNvPr>
            <p:cNvSpPr/>
            <p:nvPr/>
          </p:nvSpPr>
          <p:spPr>
            <a:xfrm>
              <a:off x="6325275" y="1549713"/>
              <a:ext cx="35450" cy="28750"/>
            </a:xfrm>
            <a:custGeom>
              <a:avLst/>
              <a:gdLst/>
              <a:ahLst/>
              <a:cxnLst/>
              <a:rect l="l" t="t" r="r" b="b"/>
              <a:pathLst>
                <a:path w="1418" h="1150" extrusionOk="0">
                  <a:moveTo>
                    <a:pt x="707" y="1"/>
                  </a:moveTo>
                  <a:cubicBezTo>
                    <a:pt x="492" y="1"/>
                    <a:pt x="282" y="123"/>
                    <a:pt x="185" y="337"/>
                  </a:cubicBezTo>
                  <a:cubicBezTo>
                    <a:pt x="1" y="728"/>
                    <a:pt x="302" y="1150"/>
                    <a:pt x="696" y="1150"/>
                  </a:cubicBezTo>
                  <a:cubicBezTo>
                    <a:pt x="761" y="1150"/>
                    <a:pt x="828" y="1138"/>
                    <a:pt x="895" y="1114"/>
                  </a:cubicBezTo>
                  <a:cubicBezTo>
                    <a:pt x="1378" y="953"/>
                    <a:pt x="1418" y="283"/>
                    <a:pt x="949" y="55"/>
                  </a:cubicBezTo>
                  <a:cubicBezTo>
                    <a:pt x="872" y="18"/>
                    <a:pt x="789" y="1"/>
                    <a:pt x="707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83;p53">
              <a:extLst>
                <a:ext uri="{FF2B5EF4-FFF2-40B4-BE49-F238E27FC236}">
                  <a16:creationId xmlns:a16="http://schemas.microsoft.com/office/drawing/2014/main" id="{32F4DBBB-637B-3E1D-1680-6DA9210A81F7}"/>
                </a:ext>
              </a:extLst>
            </p:cNvPr>
            <p:cNvSpPr/>
            <p:nvPr/>
          </p:nvSpPr>
          <p:spPr>
            <a:xfrm>
              <a:off x="6369550" y="1414663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256" y="0"/>
                  </a:moveTo>
                  <a:cubicBezTo>
                    <a:pt x="571" y="0"/>
                    <a:pt x="0" y="690"/>
                    <a:pt x="263" y="1424"/>
                  </a:cubicBezTo>
                  <a:cubicBezTo>
                    <a:pt x="432" y="1895"/>
                    <a:pt x="852" y="2137"/>
                    <a:pt x="1273" y="2137"/>
                  </a:cubicBezTo>
                  <a:cubicBezTo>
                    <a:pt x="1654" y="2137"/>
                    <a:pt x="2036" y="1938"/>
                    <a:pt x="2233" y="1531"/>
                  </a:cubicBezTo>
                  <a:cubicBezTo>
                    <a:pt x="2488" y="995"/>
                    <a:pt x="2260" y="365"/>
                    <a:pt x="1724" y="110"/>
                  </a:cubicBezTo>
                  <a:cubicBezTo>
                    <a:pt x="1568" y="35"/>
                    <a:pt x="1409" y="0"/>
                    <a:pt x="1256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84;p53">
              <a:extLst>
                <a:ext uri="{FF2B5EF4-FFF2-40B4-BE49-F238E27FC236}">
                  <a16:creationId xmlns:a16="http://schemas.microsoft.com/office/drawing/2014/main" id="{7AE5A320-C4A0-0D0E-B752-338132B8289D}"/>
                </a:ext>
              </a:extLst>
            </p:cNvPr>
            <p:cNvSpPr/>
            <p:nvPr/>
          </p:nvSpPr>
          <p:spPr>
            <a:xfrm>
              <a:off x="6351325" y="1963488"/>
              <a:ext cx="30850" cy="111250"/>
            </a:xfrm>
            <a:custGeom>
              <a:avLst/>
              <a:gdLst/>
              <a:ahLst/>
              <a:cxnLst/>
              <a:rect l="l" t="t" r="r" b="b"/>
              <a:pathLst>
                <a:path w="1234" h="4450" fill="none" extrusionOk="0">
                  <a:moveTo>
                    <a:pt x="1" y="4450"/>
                  </a:moveTo>
                  <a:lnTo>
                    <a:pt x="1234" y="1"/>
                  </a:lnTo>
                </a:path>
              </a:pathLst>
            </a:custGeom>
            <a:noFill/>
            <a:ln w="9375" cap="flat" cmpd="sng">
              <a:solidFill>
                <a:srgbClr val="38353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85;p53">
              <a:extLst>
                <a:ext uri="{FF2B5EF4-FFF2-40B4-BE49-F238E27FC236}">
                  <a16:creationId xmlns:a16="http://schemas.microsoft.com/office/drawing/2014/main" id="{2C3D7802-2BB5-A573-66E8-00520820AD58}"/>
                </a:ext>
              </a:extLst>
            </p:cNvPr>
            <p:cNvSpPr/>
            <p:nvPr/>
          </p:nvSpPr>
          <p:spPr>
            <a:xfrm>
              <a:off x="6333575" y="2059463"/>
              <a:ext cx="33850" cy="28875"/>
            </a:xfrm>
            <a:custGeom>
              <a:avLst/>
              <a:gdLst/>
              <a:ahLst/>
              <a:cxnLst/>
              <a:rect l="l" t="t" r="r" b="b"/>
              <a:pathLst>
                <a:path w="1354" h="1155" extrusionOk="0">
                  <a:moveTo>
                    <a:pt x="717" y="0"/>
                  </a:moveTo>
                  <a:cubicBezTo>
                    <a:pt x="298" y="0"/>
                    <a:pt x="1" y="470"/>
                    <a:pt x="228" y="866"/>
                  </a:cubicBezTo>
                  <a:cubicBezTo>
                    <a:pt x="335" y="1062"/>
                    <a:pt x="526" y="1155"/>
                    <a:pt x="718" y="1155"/>
                  </a:cubicBezTo>
                  <a:cubicBezTo>
                    <a:pt x="958" y="1155"/>
                    <a:pt x="1199" y="1008"/>
                    <a:pt x="1274" y="732"/>
                  </a:cubicBezTo>
                  <a:cubicBezTo>
                    <a:pt x="1354" y="423"/>
                    <a:pt x="1180" y="115"/>
                    <a:pt x="872" y="21"/>
                  </a:cubicBezTo>
                  <a:cubicBezTo>
                    <a:pt x="819" y="7"/>
                    <a:pt x="767" y="0"/>
                    <a:pt x="717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86;p53">
              <a:extLst>
                <a:ext uri="{FF2B5EF4-FFF2-40B4-BE49-F238E27FC236}">
                  <a16:creationId xmlns:a16="http://schemas.microsoft.com/office/drawing/2014/main" id="{50E0CE2F-D178-99B0-3438-03F014CF2CC1}"/>
                </a:ext>
              </a:extLst>
            </p:cNvPr>
            <p:cNvSpPr/>
            <p:nvPr/>
          </p:nvSpPr>
          <p:spPr>
            <a:xfrm>
              <a:off x="6363725" y="1949838"/>
              <a:ext cx="34850" cy="28575"/>
            </a:xfrm>
            <a:custGeom>
              <a:avLst/>
              <a:gdLst/>
              <a:ahLst/>
              <a:cxnLst/>
              <a:rect l="l" t="t" r="r" b="b"/>
              <a:pathLst>
                <a:path w="1394" h="1143" extrusionOk="0">
                  <a:moveTo>
                    <a:pt x="731" y="1"/>
                  </a:moveTo>
                  <a:cubicBezTo>
                    <a:pt x="636" y="1"/>
                    <a:pt x="538" y="25"/>
                    <a:pt x="443" y="78"/>
                  </a:cubicBezTo>
                  <a:cubicBezTo>
                    <a:pt x="1" y="332"/>
                    <a:pt x="81" y="989"/>
                    <a:pt x="577" y="1123"/>
                  </a:cubicBezTo>
                  <a:cubicBezTo>
                    <a:pt x="628" y="1136"/>
                    <a:pt x="679" y="1143"/>
                    <a:pt x="729" y="1143"/>
                  </a:cubicBezTo>
                  <a:cubicBezTo>
                    <a:pt x="981" y="1143"/>
                    <a:pt x="1209" y="981"/>
                    <a:pt x="1287" y="734"/>
                  </a:cubicBezTo>
                  <a:cubicBezTo>
                    <a:pt x="1393" y="342"/>
                    <a:pt x="1088" y="1"/>
                    <a:pt x="731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87;p53">
              <a:extLst>
                <a:ext uri="{FF2B5EF4-FFF2-40B4-BE49-F238E27FC236}">
                  <a16:creationId xmlns:a16="http://schemas.microsoft.com/office/drawing/2014/main" id="{BA8A91A2-C12B-7E80-197B-553D116C08B4}"/>
                </a:ext>
              </a:extLst>
            </p:cNvPr>
            <p:cNvSpPr/>
            <p:nvPr/>
          </p:nvSpPr>
          <p:spPr>
            <a:xfrm>
              <a:off x="6316150" y="2068388"/>
              <a:ext cx="63400" cy="53600"/>
            </a:xfrm>
            <a:custGeom>
              <a:avLst/>
              <a:gdLst/>
              <a:ahLst/>
              <a:cxnLst/>
              <a:rect l="l" t="t" r="r" b="b"/>
              <a:pathLst>
                <a:path w="2536" h="2144" extrusionOk="0">
                  <a:moveTo>
                    <a:pt x="1193" y="1"/>
                  </a:moveTo>
                  <a:cubicBezTo>
                    <a:pt x="743" y="1"/>
                    <a:pt x="296" y="275"/>
                    <a:pt x="161" y="790"/>
                  </a:cubicBezTo>
                  <a:cubicBezTo>
                    <a:pt x="1" y="1353"/>
                    <a:pt x="336" y="1942"/>
                    <a:pt x="899" y="2103"/>
                  </a:cubicBezTo>
                  <a:cubicBezTo>
                    <a:pt x="999" y="2131"/>
                    <a:pt x="1098" y="2144"/>
                    <a:pt x="1193" y="2144"/>
                  </a:cubicBezTo>
                  <a:cubicBezTo>
                    <a:pt x="1975" y="2144"/>
                    <a:pt x="2536" y="1276"/>
                    <a:pt x="2118" y="535"/>
                  </a:cubicBezTo>
                  <a:cubicBezTo>
                    <a:pt x="1910" y="174"/>
                    <a:pt x="1550" y="1"/>
                    <a:pt x="1193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88;p53">
              <a:extLst>
                <a:ext uri="{FF2B5EF4-FFF2-40B4-BE49-F238E27FC236}">
                  <a16:creationId xmlns:a16="http://schemas.microsoft.com/office/drawing/2014/main" id="{3F0707BB-F8CB-8683-6964-FFBFB9C6B7D0}"/>
                </a:ext>
              </a:extLst>
            </p:cNvPr>
            <p:cNvSpPr/>
            <p:nvPr/>
          </p:nvSpPr>
          <p:spPr>
            <a:xfrm>
              <a:off x="6426375" y="1952113"/>
              <a:ext cx="81100" cy="82100"/>
            </a:xfrm>
            <a:custGeom>
              <a:avLst/>
              <a:gdLst/>
              <a:ahLst/>
              <a:cxnLst/>
              <a:rect l="l" t="t" r="r" b="b"/>
              <a:pathLst>
                <a:path w="3244" h="3284" fill="none" extrusionOk="0">
                  <a:moveTo>
                    <a:pt x="3244" y="3283"/>
                  </a:moveTo>
                  <a:lnTo>
                    <a:pt x="1" y="0"/>
                  </a:lnTo>
                </a:path>
              </a:pathLst>
            </a:custGeom>
            <a:noFill/>
            <a:ln w="9375" cap="flat" cmpd="sng">
              <a:solidFill>
                <a:srgbClr val="38353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89;p53">
              <a:extLst>
                <a:ext uri="{FF2B5EF4-FFF2-40B4-BE49-F238E27FC236}">
                  <a16:creationId xmlns:a16="http://schemas.microsoft.com/office/drawing/2014/main" id="{94C89B86-BB97-BE77-7BF1-F8746AB58979}"/>
                </a:ext>
              </a:extLst>
            </p:cNvPr>
            <p:cNvSpPr/>
            <p:nvPr/>
          </p:nvSpPr>
          <p:spPr>
            <a:xfrm>
              <a:off x="6487675" y="2019538"/>
              <a:ext cx="38575" cy="28750"/>
            </a:xfrm>
            <a:custGeom>
              <a:avLst/>
              <a:gdLst/>
              <a:ahLst/>
              <a:cxnLst/>
              <a:rect l="l" t="t" r="r" b="b"/>
              <a:pathLst>
                <a:path w="1543" h="1150" extrusionOk="0">
                  <a:moveTo>
                    <a:pt x="771" y="0"/>
                  </a:moveTo>
                  <a:cubicBezTo>
                    <a:pt x="624" y="0"/>
                    <a:pt x="477" y="57"/>
                    <a:pt x="363" y="171"/>
                  </a:cubicBezTo>
                  <a:cubicBezTo>
                    <a:pt x="1" y="533"/>
                    <a:pt x="256" y="1149"/>
                    <a:pt x="778" y="1149"/>
                  </a:cubicBezTo>
                  <a:cubicBezTo>
                    <a:pt x="1287" y="1149"/>
                    <a:pt x="1542" y="533"/>
                    <a:pt x="1180" y="171"/>
                  </a:cubicBezTo>
                  <a:cubicBezTo>
                    <a:pt x="1066" y="57"/>
                    <a:pt x="919" y="0"/>
                    <a:pt x="771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90;p53">
              <a:extLst>
                <a:ext uri="{FF2B5EF4-FFF2-40B4-BE49-F238E27FC236}">
                  <a16:creationId xmlns:a16="http://schemas.microsoft.com/office/drawing/2014/main" id="{461881C0-B014-2315-800D-D278D20F60F2}"/>
                </a:ext>
              </a:extLst>
            </p:cNvPr>
            <p:cNvSpPr/>
            <p:nvPr/>
          </p:nvSpPr>
          <p:spPr>
            <a:xfrm>
              <a:off x="6412650" y="1938138"/>
              <a:ext cx="30175" cy="28950"/>
            </a:xfrm>
            <a:custGeom>
              <a:avLst/>
              <a:gdLst/>
              <a:ahLst/>
              <a:cxnLst/>
              <a:rect l="l" t="t" r="r" b="b"/>
              <a:pathLst>
                <a:path w="1207" h="1158" extrusionOk="0">
                  <a:moveTo>
                    <a:pt x="586" y="1"/>
                  </a:moveTo>
                  <a:cubicBezTo>
                    <a:pt x="288" y="1"/>
                    <a:pt x="0" y="229"/>
                    <a:pt x="0" y="573"/>
                  </a:cubicBezTo>
                  <a:cubicBezTo>
                    <a:pt x="0" y="926"/>
                    <a:pt x="289" y="1157"/>
                    <a:pt x="588" y="1157"/>
                  </a:cubicBezTo>
                  <a:cubicBezTo>
                    <a:pt x="730" y="1157"/>
                    <a:pt x="875" y="1105"/>
                    <a:pt x="992" y="988"/>
                  </a:cubicBezTo>
                  <a:cubicBezTo>
                    <a:pt x="1206" y="760"/>
                    <a:pt x="1206" y="398"/>
                    <a:pt x="992" y="171"/>
                  </a:cubicBezTo>
                  <a:cubicBezTo>
                    <a:pt x="874" y="53"/>
                    <a:pt x="729" y="1"/>
                    <a:pt x="586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391;p53">
              <a:extLst>
                <a:ext uri="{FF2B5EF4-FFF2-40B4-BE49-F238E27FC236}">
                  <a16:creationId xmlns:a16="http://schemas.microsoft.com/office/drawing/2014/main" id="{DEFE315B-27B0-0738-F883-F5DCA60DAB75}"/>
                </a:ext>
              </a:extLst>
            </p:cNvPr>
            <p:cNvSpPr/>
            <p:nvPr/>
          </p:nvSpPr>
          <p:spPr>
            <a:xfrm>
              <a:off x="6486450" y="2022788"/>
              <a:ext cx="71275" cy="53225"/>
            </a:xfrm>
            <a:custGeom>
              <a:avLst/>
              <a:gdLst/>
              <a:ahLst/>
              <a:cxnLst/>
              <a:rect l="l" t="t" r="r" b="b"/>
              <a:pathLst>
                <a:path w="2851" h="2129" extrusionOk="0">
                  <a:moveTo>
                    <a:pt x="1414" y="1"/>
                  </a:moveTo>
                  <a:cubicBezTo>
                    <a:pt x="473" y="1"/>
                    <a:pt x="0" y="1144"/>
                    <a:pt x="666" y="1810"/>
                  </a:cubicBezTo>
                  <a:cubicBezTo>
                    <a:pt x="877" y="2021"/>
                    <a:pt x="1154" y="2128"/>
                    <a:pt x="1432" y="2128"/>
                  </a:cubicBezTo>
                  <a:cubicBezTo>
                    <a:pt x="1700" y="2128"/>
                    <a:pt x="1970" y="2028"/>
                    <a:pt x="2181" y="1823"/>
                  </a:cubicBezTo>
                  <a:cubicBezTo>
                    <a:pt x="2851" y="1153"/>
                    <a:pt x="2382" y="1"/>
                    <a:pt x="1430" y="1"/>
                  </a:cubicBezTo>
                  <a:cubicBezTo>
                    <a:pt x="1425" y="1"/>
                    <a:pt x="1419" y="1"/>
                    <a:pt x="1414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392;p53">
              <a:extLst>
                <a:ext uri="{FF2B5EF4-FFF2-40B4-BE49-F238E27FC236}">
                  <a16:creationId xmlns:a16="http://schemas.microsoft.com/office/drawing/2014/main" id="{42FF0931-B538-7F61-440E-586DD3203EC6}"/>
                </a:ext>
              </a:extLst>
            </p:cNvPr>
            <p:cNvSpPr/>
            <p:nvPr/>
          </p:nvSpPr>
          <p:spPr>
            <a:xfrm>
              <a:off x="6280650" y="1803688"/>
              <a:ext cx="81750" cy="83125"/>
            </a:xfrm>
            <a:custGeom>
              <a:avLst/>
              <a:gdLst/>
              <a:ahLst/>
              <a:cxnLst/>
              <a:rect l="l" t="t" r="r" b="b"/>
              <a:pathLst>
                <a:path w="3270" h="3325" fill="none" extrusionOk="0">
                  <a:moveTo>
                    <a:pt x="0" y="1"/>
                  </a:moveTo>
                  <a:lnTo>
                    <a:pt x="3270" y="3324"/>
                  </a:lnTo>
                </a:path>
              </a:pathLst>
            </a:custGeom>
            <a:noFill/>
            <a:ln w="9375" cap="flat" cmpd="sng">
              <a:solidFill>
                <a:srgbClr val="383536"/>
              </a:solidFill>
              <a:prstDash val="solid"/>
              <a:miter lim="134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393;p53">
              <a:extLst>
                <a:ext uri="{FF2B5EF4-FFF2-40B4-BE49-F238E27FC236}">
                  <a16:creationId xmlns:a16="http://schemas.microsoft.com/office/drawing/2014/main" id="{512EDCFA-5604-AB13-F4F0-78F45EA7E18C}"/>
                </a:ext>
              </a:extLst>
            </p:cNvPr>
            <p:cNvSpPr/>
            <p:nvPr/>
          </p:nvSpPr>
          <p:spPr>
            <a:xfrm>
              <a:off x="6261875" y="1789963"/>
              <a:ext cx="38225" cy="28500"/>
            </a:xfrm>
            <a:custGeom>
              <a:avLst/>
              <a:gdLst/>
              <a:ahLst/>
              <a:cxnLst/>
              <a:rect l="l" t="t" r="r" b="b"/>
              <a:pathLst>
                <a:path w="1529" h="1140" extrusionOk="0">
                  <a:moveTo>
                    <a:pt x="765" y="0"/>
                  </a:moveTo>
                  <a:cubicBezTo>
                    <a:pt x="255" y="0"/>
                    <a:pt x="1" y="617"/>
                    <a:pt x="363" y="978"/>
                  </a:cubicBezTo>
                  <a:cubicBezTo>
                    <a:pt x="470" y="1086"/>
                    <a:pt x="614" y="1139"/>
                    <a:pt x="760" y="1139"/>
                  </a:cubicBezTo>
                  <a:cubicBezTo>
                    <a:pt x="905" y="1139"/>
                    <a:pt x="1053" y="1086"/>
                    <a:pt x="1167" y="978"/>
                  </a:cubicBezTo>
                  <a:cubicBezTo>
                    <a:pt x="1528" y="617"/>
                    <a:pt x="1274" y="0"/>
                    <a:pt x="765" y="0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94;p53">
              <a:extLst>
                <a:ext uri="{FF2B5EF4-FFF2-40B4-BE49-F238E27FC236}">
                  <a16:creationId xmlns:a16="http://schemas.microsoft.com/office/drawing/2014/main" id="{F25243E6-5678-8EA2-CB4C-E41B4DDE9E58}"/>
                </a:ext>
              </a:extLst>
            </p:cNvPr>
            <p:cNvSpPr/>
            <p:nvPr/>
          </p:nvSpPr>
          <p:spPr>
            <a:xfrm>
              <a:off x="6345975" y="1871813"/>
              <a:ext cx="30175" cy="28950"/>
            </a:xfrm>
            <a:custGeom>
              <a:avLst/>
              <a:gdLst/>
              <a:ahLst/>
              <a:cxnLst/>
              <a:rect l="l" t="t" r="r" b="b"/>
              <a:pathLst>
                <a:path w="1207" h="1158" extrusionOk="0">
                  <a:moveTo>
                    <a:pt x="629" y="1"/>
                  </a:moveTo>
                  <a:cubicBezTo>
                    <a:pt x="488" y="1"/>
                    <a:pt x="345" y="53"/>
                    <a:pt x="228" y="170"/>
                  </a:cubicBezTo>
                  <a:cubicBezTo>
                    <a:pt x="0" y="398"/>
                    <a:pt x="0" y="760"/>
                    <a:pt x="228" y="988"/>
                  </a:cubicBezTo>
                  <a:cubicBezTo>
                    <a:pt x="346" y="1105"/>
                    <a:pt x="490" y="1158"/>
                    <a:pt x="631" y="1158"/>
                  </a:cubicBezTo>
                  <a:cubicBezTo>
                    <a:pt x="925" y="1158"/>
                    <a:pt x="1206" y="930"/>
                    <a:pt x="1206" y="586"/>
                  </a:cubicBezTo>
                  <a:cubicBezTo>
                    <a:pt x="1206" y="232"/>
                    <a:pt x="924" y="1"/>
                    <a:pt x="629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95;p53">
              <a:extLst>
                <a:ext uri="{FF2B5EF4-FFF2-40B4-BE49-F238E27FC236}">
                  <a16:creationId xmlns:a16="http://schemas.microsoft.com/office/drawing/2014/main" id="{E6305D73-7271-FC09-19B4-627E7F5136A1}"/>
                </a:ext>
              </a:extLst>
            </p:cNvPr>
            <p:cNvSpPr/>
            <p:nvPr/>
          </p:nvSpPr>
          <p:spPr>
            <a:xfrm>
              <a:off x="6230725" y="1762888"/>
              <a:ext cx="71275" cy="53225"/>
            </a:xfrm>
            <a:custGeom>
              <a:avLst/>
              <a:gdLst/>
              <a:ahLst/>
              <a:cxnLst/>
              <a:rect l="l" t="t" r="r" b="b"/>
              <a:pathLst>
                <a:path w="2851" h="2129" extrusionOk="0">
                  <a:moveTo>
                    <a:pt x="1426" y="1"/>
                  </a:moveTo>
                  <a:cubicBezTo>
                    <a:pt x="1157" y="1"/>
                    <a:pt x="888" y="102"/>
                    <a:pt x="684" y="306"/>
                  </a:cubicBezTo>
                  <a:cubicBezTo>
                    <a:pt x="0" y="976"/>
                    <a:pt x="469" y="2128"/>
                    <a:pt x="1421" y="2128"/>
                  </a:cubicBezTo>
                  <a:cubicBezTo>
                    <a:pt x="1426" y="2129"/>
                    <a:pt x="1432" y="2129"/>
                    <a:pt x="1437" y="2129"/>
                  </a:cubicBezTo>
                  <a:cubicBezTo>
                    <a:pt x="2378" y="2129"/>
                    <a:pt x="2851" y="986"/>
                    <a:pt x="2185" y="319"/>
                  </a:cubicBezTo>
                  <a:cubicBezTo>
                    <a:pt x="1981" y="108"/>
                    <a:pt x="1704" y="1"/>
                    <a:pt x="1426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96;p53">
              <a:extLst>
                <a:ext uri="{FF2B5EF4-FFF2-40B4-BE49-F238E27FC236}">
                  <a16:creationId xmlns:a16="http://schemas.microsoft.com/office/drawing/2014/main" id="{8B5B6733-F857-1A73-4FFE-5A74E45D4D01}"/>
                </a:ext>
              </a:extLst>
            </p:cNvPr>
            <p:cNvSpPr/>
            <p:nvPr/>
          </p:nvSpPr>
          <p:spPr>
            <a:xfrm>
              <a:off x="6000900" y="1951338"/>
              <a:ext cx="126775" cy="107025"/>
            </a:xfrm>
            <a:custGeom>
              <a:avLst/>
              <a:gdLst/>
              <a:ahLst/>
              <a:cxnLst/>
              <a:rect l="l" t="t" r="r" b="b"/>
              <a:pathLst>
                <a:path w="5071" h="4281" extrusionOk="0">
                  <a:moveTo>
                    <a:pt x="2393" y="1"/>
                  </a:moveTo>
                  <a:cubicBezTo>
                    <a:pt x="1497" y="1"/>
                    <a:pt x="606" y="549"/>
                    <a:pt x="322" y="1572"/>
                  </a:cubicBezTo>
                  <a:cubicBezTo>
                    <a:pt x="0" y="2698"/>
                    <a:pt x="670" y="3877"/>
                    <a:pt x="1810" y="4199"/>
                  </a:cubicBezTo>
                  <a:cubicBezTo>
                    <a:pt x="2010" y="4255"/>
                    <a:pt x="2208" y="4281"/>
                    <a:pt x="2398" y="4281"/>
                  </a:cubicBezTo>
                  <a:cubicBezTo>
                    <a:pt x="3950" y="4281"/>
                    <a:pt x="5071" y="2556"/>
                    <a:pt x="4235" y="1077"/>
                  </a:cubicBezTo>
                  <a:cubicBezTo>
                    <a:pt x="3820" y="347"/>
                    <a:pt x="3105" y="1"/>
                    <a:pt x="2393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97;p53">
              <a:extLst>
                <a:ext uri="{FF2B5EF4-FFF2-40B4-BE49-F238E27FC236}">
                  <a16:creationId xmlns:a16="http://schemas.microsoft.com/office/drawing/2014/main" id="{E94CB961-288B-46DD-EC6C-9FDF15815455}"/>
                </a:ext>
              </a:extLst>
            </p:cNvPr>
            <p:cNvSpPr/>
            <p:nvPr/>
          </p:nvSpPr>
          <p:spPr>
            <a:xfrm>
              <a:off x="6017975" y="1980063"/>
              <a:ext cx="29575" cy="24450"/>
            </a:xfrm>
            <a:custGeom>
              <a:avLst/>
              <a:gdLst/>
              <a:ahLst/>
              <a:cxnLst/>
              <a:rect l="l" t="t" r="r" b="b"/>
              <a:pathLst>
                <a:path w="1183" h="978" extrusionOk="0">
                  <a:moveTo>
                    <a:pt x="619" y="0"/>
                  </a:moveTo>
                  <a:cubicBezTo>
                    <a:pt x="574" y="0"/>
                    <a:pt x="528" y="7"/>
                    <a:pt x="483" y="21"/>
                  </a:cubicBezTo>
                  <a:cubicBezTo>
                    <a:pt x="68" y="142"/>
                    <a:pt x="1" y="705"/>
                    <a:pt x="376" y="919"/>
                  </a:cubicBezTo>
                  <a:cubicBezTo>
                    <a:pt x="454" y="960"/>
                    <a:pt x="534" y="978"/>
                    <a:pt x="611" y="978"/>
                  </a:cubicBezTo>
                  <a:cubicBezTo>
                    <a:pt x="919" y="978"/>
                    <a:pt x="1183" y="688"/>
                    <a:pt x="1086" y="356"/>
                  </a:cubicBezTo>
                  <a:cubicBezTo>
                    <a:pt x="1031" y="147"/>
                    <a:pt x="830" y="0"/>
                    <a:pt x="619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98;p53">
              <a:extLst>
                <a:ext uri="{FF2B5EF4-FFF2-40B4-BE49-F238E27FC236}">
                  <a16:creationId xmlns:a16="http://schemas.microsoft.com/office/drawing/2014/main" id="{06A15176-C2D9-23E1-56D5-6EA5286951C9}"/>
                </a:ext>
              </a:extLst>
            </p:cNvPr>
            <p:cNvSpPr/>
            <p:nvPr/>
          </p:nvSpPr>
          <p:spPr>
            <a:xfrm>
              <a:off x="6158700" y="1911813"/>
              <a:ext cx="126425" cy="107025"/>
            </a:xfrm>
            <a:custGeom>
              <a:avLst/>
              <a:gdLst/>
              <a:ahLst/>
              <a:cxnLst/>
              <a:rect l="l" t="t" r="r" b="b"/>
              <a:pathLst>
                <a:path w="5057" h="4281" extrusionOk="0">
                  <a:moveTo>
                    <a:pt x="2380" y="0"/>
                  </a:moveTo>
                  <a:cubicBezTo>
                    <a:pt x="1484" y="0"/>
                    <a:pt x="592" y="549"/>
                    <a:pt x="308" y="1572"/>
                  </a:cubicBezTo>
                  <a:cubicBezTo>
                    <a:pt x="0" y="2698"/>
                    <a:pt x="657" y="3877"/>
                    <a:pt x="1796" y="4199"/>
                  </a:cubicBezTo>
                  <a:cubicBezTo>
                    <a:pt x="1997" y="4254"/>
                    <a:pt x="2194" y="4280"/>
                    <a:pt x="2385" y="4280"/>
                  </a:cubicBezTo>
                  <a:cubicBezTo>
                    <a:pt x="3937" y="4280"/>
                    <a:pt x="5057" y="2556"/>
                    <a:pt x="4222" y="1076"/>
                  </a:cubicBezTo>
                  <a:cubicBezTo>
                    <a:pt x="3806" y="346"/>
                    <a:pt x="3092" y="0"/>
                    <a:pt x="2380" y="0"/>
                  </a:cubicBez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99;p53">
              <a:extLst>
                <a:ext uri="{FF2B5EF4-FFF2-40B4-BE49-F238E27FC236}">
                  <a16:creationId xmlns:a16="http://schemas.microsoft.com/office/drawing/2014/main" id="{57B50168-C7E2-AEB8-4627-77D0E2E90306}"/>
                </a:ext>
              </a:extLst>
            </p:cNvPr>
            <p:cNvSpPr/>
            <p:nvPr/>
          </p:nvSpPr>
          <p:spPr>
            <a:xfrm>
              <a:off x="6180475" y="1932938"/>
              <a:ext cx="29550" cy="24500"/>
            </a:xfrm>
            <a:custGeom>
              <a:avLst/>
              <a:gdLst/>
              <a:ahLst/>
              <a:cxnLst/>
              <a:rect l="l" t="t" r="r" b="b"/>
              <a:pathLst>
                <a:path w="1182" h="980" extrusionOk="0">
                  <a:moveTo>
                    <a:pt x="608" y="1"/>
                  </a:moveTo>
                  <a:cubicBezTo>
                    <a:pt x="566" y="1"/>
                    <a:pt x="524" y="6"/>
                    <a:pt x="483" y="17"/>
                  </a:cubicBezTo>
                  <a:cubicBezTo>
                    <a:pt x="67" y="137"/>
                    <a:pt x="0" y="700"/>
                    <a:pt x="376" y="915"/>
                  </a:cubicBezTo>
                  <a:cubicBezTo>
                    <a:pt x="457" y="960"/>
                    <a:pt x="541" y="980"/>
                    <a:pt x="621" y="980"/>
                  </a:cubicBezTo>
                  <a:cubicBezTo>
                    <a:pt x="925" y="980"/>
                    <a:pt x="1181" y="691"/>
                    <a:pt x="1086" y="352"/>
                  </a:cubicBezTo>
                  <a:cubicBezTo>
                    <a:pt x="1030" y="139"/>
                    <a:pt x="823" y="1"/>
                    <a:pt x="608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400;p53">
              <a:extLst>
                <a:ext uri="{FF2B5EF4-FFF2-40B4-BE49-F238E27FC236}">
                  <a16:creationId xmlns:a16="http://schemas.microsoft.com/office/drawing/2014/main" id="{0BE37CF5-9F70-FF6E-8A31-A0D5B1DE7DFB}"/>
                </a:ext>
              </a:extLst>
            </p:cNvPr>
            <p:cNvSpPr/>
            <p:nvPr/>
          </p:nvSpPr>
          <p:spPr>
            <a:xfrm>
              <a:off x="6334925" y="1865838"/>
              <a:ext cx="118625" cy="106900"/>
            </a:xfrm>
            <a:custGeom>
              <a:avLst/>
              <a:gdLst/>
              <a:ahLst/>
              <a:cxnLst/>
              <a:rect l="l" t="t" r="r" b="b"/>
              <a:pathLst>
                <a:path w="4745" h="4276" extrusionOk="0">
                  <a:moveTo>
                    <a:pt x="2367" y="0"/>
                  </a:moveTo>
                  <a:cubicBezTo>
                    <a:pt x="1849" y="0"/>
                    <a:pt x="1331" y="189"/>
                    <a:pt x="925" y="570"/>
                  </a:cubicBezTo>
                  <a:cubicBezTo>
                    <a:pt x="54" y="1374"/>
                    <a:pt x="0" y="2728"/>
                    <a:pt x="804" y="3585"/>
                  </a:cubicBezTo>
                  <a:cubicBezTo>
                    <a:pt x="1227" y="4043"/>
                    <a:pt x="1802" y="4275"/>
                    <a:pt x="2377" y="4275"/>
                  </a:cubicBezTo>
                  <a:cubicBezTo>
                    <a:pt x="2895" y="4275"/>
                    <a:pt x="3413" y="4087"/>
                    <a:pt x="3819" y="3706"/>
                  </a:cubicBezTo>
                  <a:cubicBezTo>
                    <a:pt x="4690" y="2902"/>
                    <a:pt x="4744" y="1548"/>
                    <a:pt x="3940" y="691"/>
                  </a:cubicBezTo>
                  <a:cubicBezTo>
                    <a:pt x="3517" y="232"/>
                    <a:pt x="2942" y="0"/>
                    <a:pt x="2367" y="0"/>
                  </a:cubicBezTo>
                  <a:close/>
                </a:path>
              </a:pathLst>
            </a:custGeom>
            <a:solidFill>
              <a:srgbClr val="88AF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401;p53">
              <a:extLst>
                <a:ext uri="{FF2B5EF4-FFF2-40B4-BE49-F238E27FC236}">
                  <a16:creationId xmlns:a16="http://schemas.microsoft.com/office/drawing/2014/main" id="{891074B1-78F5-140C-7E58-69180963F8DD}"/>
                </a:ext>
              </a:extLst>
            </p:cNvPr>
            <p:cNvSpPr/>
            <p:nvPr/>
          </p:nvSpPr>
          <p:spPr>
            <a:xfrm>
              <a:off x="6354000" y="1882538"/>
              <a:ext cx="29550" cy="24325"/>
            </a:xfrm>
            <a:custGeom>
              <a:avLst/>
              <a:gdLst/>
              <a:ahLst/>
              <a:cxnLst/>
              <a:rect l="l" t="t" r="r" b="b"/>
              <a:pathLst>
                <a:path w="1182" h="973" extrusionOk="0">
                  <a:moveTo>
                    <a:pt x="630" y="1"/>
                  </a:moveTo>
                  <a:cubicBezTo>
                    <a:pt x="582" y="1"/>
                    <a:pt x="533" y="8"/>
                    <a:pt x="483" y="23"/>
                  </a:cubicBezTo>
                  <a:cubicBezTo>
                    <a:pt x="68" y="130"/>
                    <a:pt x="1" y="706"/>
                    <a:pt x="390" y="907"/>
                  </a:cubicBezTo>
                  <a:cubicBezTo>
                    <a:pt x="468" y="952"/>
                    <a:pt x="550" y="972"/>
                    <a:pt x="629" y="972"/>
                  </a:cubicBezTo>
                  <a:cubicBezTo>
                    <a:pt x="926" y="972"/>
                    <a:pt x="1182" y="686"/>
                    <a:pt x="1086" y="358"/>
                  </a:cubicBezTo>
                  <a:cubicBezTo>
                    <a:pt x="1032" y="139"/>
                    <a:pt x="843" y="1"/>
                    <a:pt x="630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402;p53">
              <a:extLst>
                <a:ext uri="{FF2B5EF4-FFF2-40B4-BE49-F238E27FC236}">
                  <a16:creationId xmlns:a16="http://schemas.microsoft.com/office/drawing/2014/main" id="{0DAC33D0-8199-A4A5-240F-C178155E6C73}"/>
                </a:ext>
              </a:extLst>
            </p:cNvPr>
            <p:cNvSpPr/>
            <p:nvPr/>
          </p:nvSpPr>
          <p:spPr>
            <a:xfrm>
              <a:off x="6385500" y="1682838"/>
              <a:ext cx="126775" cy="106850"/>
            </a:xfrm>
            <a:custGeom>
              <a:avLst/>
              <a:gdLst/>
              <a:ahLst/>
              <a:cxnLst/>
              <a:rect l="l" t="t" r="r" b="b"/>
              <a:pathLst>
                <a:path w="5071" h="4274" extrusionOk="0">
                  <a:moveTo>
                    <a:pt x="2384" y="1"/>
                  </a:moveTo>
                  <a:cubicBezTo>
                    <a:pt x="1492" y="1"/>
                    <a:pt x="605" y="545"/>
                    <a:pt x="322" y="1565"/>
                  </a:cubicBezTo>
                  <a:cubicBezTo>
                    <a:pt x="1" y="2704"/>
                    <a:pt x="671" y="3883"/>
                    <a:pt x="1810" y="4191"/>
                  </a:cubicBezTo>
                  <a:cubicBezTo>
                    <a:pt x="2012" y="4247"/>
                    <a:pt x="2210" y="4274"/>
                    <a:pt x="2402" y="4274"/>
                  </a:cubicBezTo>
                  <a:cubicBezTo>
                    <a:pt x="3952" y="4274"/>
                    <a:pt x="5070" y="2561"/>
                    <a:pt x="4235" y="1082"/>
                  </a:cubicBezTo>
                  <a:cubicBezTo>
                    <a:pt x="3818" y="350"/>
                    <a:pt x="3099" y="1"/>
                    <a:pt x="2384" y="1"/>
                  </a:cubicBezTo>
                  <a:close/>
                </a:path>
              </a:pathLst>
            </a:custGeom>
            <a:solidFill>
              <a:srgbClr val="C3CC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3;p53">
              <a:extLst>
                <a:ext uri="{FF2B5EF4-FFF2-40B4-BE49-F238E27FC236}">
                  <a16:creationId xmlns:a16="http://schemas.microsoft.com/office/drawing/2014/main" id="{A8D4E07B-15B8-DAF8-6729-C992B5FAB635}"/>
                </a:ext>
              </a:extLst>
            </p:cNvPr>
            <p:cNvSpPr/>
            <p:nvPr/>
          </p:nvSpPr>
          <p:spPr>
            <a:xfrm>
              <a:off x="6404600" y="1735938"/>
              <a:ext cx="29550" cy="24500"/>
            </a:xfrm>
            <a:custGeom>
              <a:avLst/>
              <a:gdLst/>
              <a:ahLst/>
              <a:cxnLst/>
              <a:rect l="l" t="t" r="r" b="b"/>
              <a:pathLst>
                <a:path w="1182" h="980" extrusionOk="0">
                  <a:moveTo>
                    <a:pt x="608" y="1"/>
                  </a:moveTo>
                  <a:cubicBezTo>
                    <a:pt x="566" y="1"/>
                    <a:pt x="524" y="6"/>
                    <a:pt x="483" y="17"/>
                  </a:cubicBezTo>
                  <a:cubicBezTo>
                    <a:pt x="68" y="138"/>
                    <a:pt x="1" y="701"/>
                    <a:pt x="376" y="915"/>
                  </a:cubicBezTo>
                  <a:cubicBezTo>
                    <a:pt x="454" y="960"/>
                    <a:pt x="536" y="980"/>
                    <a:pt x="616" y="980"/>
                  </a:cubicBezTo>
                  <a:cubicBezTo>
                    <a:pt x="916" y="980"/>
                    <a:pt x="1181" y="691"/>
                    <a:pt x="1086" y="352"/>
                  </a:cubicBezTo>
                  <a:cubicBezTo>
                    <a:pt x="1019" y="139"/>
                    <a:pt x="820" y="1"/>
                    <a:pt x="608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04;p53">
              <a:extLst>
                <a:ext uri="{FF2B5EF4-FFF2-40B4-BE49-F238E27FC236}">
                  <a16:creationId xmlns:a16="http://schemas.microsoft.com/office/drawing/2014/main" id="{F648D5E2-7BD8-79EB-D261-2A13A96B19B9}"/>
                </a:ext>
              </a:extLst>
            </p:cNvPr>
            <p:cNvSpPr/>
            <p:nvPr/>
          </p:nvSpPr>
          <p:spPr>
            <a:xfrm>
              <a:off x="6255525" y="1552513"/>
              <a:ext cx="129050" cy="107025"/>
            </a:xfrm>
            <a:custGeom>
              <a:avLst/>
              <a:gdLst/>
              <a:ahLst/>
              <a:cxnLst/>
              <a:rect l="l" t="t" r="r" b="b"/>
              <a:pathLst>
                <a:path w="5162" h="4281" extrusionOk="0">
                  <a:moveTo>
                    <a:pt x="2695" y="0"/>
                  </a:moveTo>
                  <a:cubicBezTo>
                    <a:pt x="2350" y="0"/>
                    <a:pt x="1993" y="87"/>
                    <a:pt x="1648" y="278"/>
                  </a:cubicBezTo>
                  <a:cubicBezTo>
                    <a:pt x="0" y="1216"/>
                    <a:pt x="295" y="3696"/>
                    <a:pt x="2131" y="4205"/>
                  </a:cubicBezTo>
                  <a:cubicBezTo>
                    <a:pt x="2321" y="4256"/>
                    <a:pt x="2511" y="4281"/>
                    <a:pt x="2699" y="4281"/>
                  </a:cubicBezTo>
                  <a:cubicBezTo>
                    <a:pt x="3635" y="4281"/>
                    <a:pt x="4489" y="3667"/>
                    <a:pt x="4757" y="2717"/>
                  </a:cubicBezTo>
                  <a:cubicBezTo>
                    <a:pt x="5161" y="1262"/>
                    <a:pt x="4015" y="0"/>
                    <a:pt x="2695" y="0"/>
                  </a:cubicBezTo>
                  <a:close/>
                </a:path>
              </a:pathLst>
            </a:custGeom>
            <a:solidFill>
              <a:srgbClr val="D494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05;p53">
              <a:extLst>
                <a:ext uri="{FF2B5EF4-FFF2-40B4-BE49-F238E27FC236}">
                  <a16:creationId xmlns:a16="http://schemas.microsoft.com/office/drawing/2014/main" id="{8DCE3A47-471C-362A-AD45-3FDE2E02D9C9}"/>
                </a:ext>
              </a:extLst>
            </p:cNvPr>
            <p:cNvSpPr/>
            <p:nvPr/>
          </p:nvSpPr>
          <p:spPr>
            <a:xfrm>
              <a:off x="6277625" y="1603838"/>
              <a:ext cx="29575" cy="24450"/>
            </a:xfrm>
            <a:custGeom>
              <a:avLst/>
              <a:gdLst/>
              <a:ahLst/>
              <a:cxnLst/>
              <a:rect l="l" t="t" r="r" b="b"/>
              <a:pathLst>
                <a:path w="1183" h="978" extrusionOk="0">
                  <a:moveTo>
                    <a:pt x="619" y="0"/>
                  </a:moveTo>
                  <a:cubicBezTo>
                    <a:pt x="574" y="0"/>
                    <a:pt x="528" y="7"/>
                    <a:pt x="483" y="21"/>
                  </a:cubicBezTo>
                  <a:cubicBezTo>
                    <a:pt x="68" y="142"/>
                    <a:pt x="1" y="705"/>
                    <a:pt x="376" y="919"/>
                  </a:cubicBezTo>
                  <a:cubicBezTo>
                    <a:pt x="454" y="959"/>
                    <a:pt x="534" y="977"/>
                    <a:pt x="611" y="977"/>
                  </a:cubicBezTo>
                  <a:cubicBezTo>
                    <a:pt x="919" y="977"/>
                    <a:pt x="1182" y="688"/>
                    <a:pt x="1086" y="356"/>
                  </a:cubicBezTo>
                  <a:cubicBezTo>
                    <a:pt x="1031" y="146"/>
                    <a:pt x="830" y="0"/>
                    <a:pt x="619" y="0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>
            <a:spLocks noGrp="1"/>
          </p:cNvSpPr>
          <p:nvPr>
            <p:ph type="title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EXPERIMENTAL CONTEXT</a:t>
            </a:r>
            <a:endParaRPr dirty="0"/>
          </a:p>
        </p:txBody>
      </p:sp>
      <p:sp>
        <p:nvSpPr>
          <p:cNvPr id="168" name="Google Shape;168;p30"/>
          <p:cNvSpPr/>
          <p:nvPr/>
        </p:nvSpPr>
        <p:spPr>
          <a:xfrm>
            <a:off x="-729975" y="855662"/>
            <a:ext cx="5724600" cy="5724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70" name="Google Shape;170;p30"/>
          <p:cNvGrpSpPr/>
          <p:nvPr/>
        </p:nvGrpSpPr>
        <p:grpSpPr>
          <a:xfrm>
            <a:off x="3750675" y="1647300"/>
            <a:ext cx="7125699" cy="2743119"/>
            <a:chOff x="3750675" y="1647300"/>
            <a:chExt cx="7125699" cy="2743119"/>
          </a:xfrm>
        </p:grpSpPr>
        <p:sp>
          <p:nvSpPr>
            <p:cNvPr id="171" name="Google Shape;171;p30"/>
            <p:cNvSpPr/>
            <p:nvPr/>
          </p:nvSpPr>
          <p:spPr>
            <a:xfrm>
              <a:off x="4417350" y="4125419"/>
              <a:ext cx="6459024" cy="265000"/>
            </a:xfrm>
            <a:custGeom>
              <a:avLst/>
              <a:gdLst/>
              <a:ahLst/>
              <a:cxnLst/>
              <a:rect l="l" t="t" r="r" b="b"/>
              <a:pathLst>
                <a:path w="284038" h="10600" extrusionOk="0">
                  <a:moveTo>
                    <a:pt x="1" y="1"/>
                  </a:moveTo>
                  <a:lnTo>
                    <a:pt x="1" y="10600"/>
                  </a:lnTo>
                  <a:lnTo>
                    <a:pt x="284038" y="10600"/>
                  </a:lnTo>
                  <a:lnTo>
                    <a:pt x="2840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0"/>
            <p:cNvSpPr/>
            <p:nvPr/>
          </p:nvSpPr>
          <p:spPr>
            <a:xfrm>
              <a:off x="5814975" y="2149825"/>
              <a:ext cx="1124175" cy="839125"/>
            </a:xfrm>
            <a:custGeom>
              <a:avLst/>
              <a:gdLst/>
              <a:ahLst/>
              <a:cxnLst/>
              <a:rect l="l" t="t" r="r" b="b"/>
              <a:pathLst>
                <a:path w="44967" h="33565" fill="none" extrusionOk="0">
                  <a:moveTo>
                    <a:pt x="42879" y="17505"/>
                  </a:moveTo>
                  <a:lnTo>
                    <a:pt x="42879" y="7709"/>
                  </a:lnTo>
                  <a:cubicBezTo>
                    <a:pt x="42879" y="7709"/>
                    <a:pt x="44967" y="1178"/>
                    <a:pt x="36322" y="1178"/>
                  </a:cubicBezTo>
                  <a:lnTo>
                    <a:pt x="8351" y="1178"/>
                  </a:lnTo>
                  <a:cubicBezTo>
                    <a:pt x="8351" y="1178"/>
                    <a:pt x="1" y="0"/>
                    <a:pt x="1" y="6825"/>
                  </a:cubicBezTo>
                  <a:lnTo>
                    <a:pt x="1" y="33564"/>
                  </a:lnTo>
                </a:path>
              </a:pathLst>
            </a:custGeom>
            <a:noFill/>
            <a:ln w="25425" cap="flat" cmpd="sng">
              <a:solidFill>
                <a:schemeClr val="accent6"/>
              </a:solidFill>
              <a:prstDash val="solid"/>
              <a:miter lim="267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0"/>
            <p:cNvSpPr/>
            <p:nvPr/>
          </p:nvSpPr>
          <p:spPr>
            <a:xfrm>
              <a:off x="8177725" y="2843725"/>
              <a:ext cx="716000" cy="258975"/>
            </a:xfrm>
            <a:custGeom>
              <a:avLst/>
              <a:gdLst/>
              <a:ahLst/>
              <a:cxnLst/>
              <a:rect l="l" t="t" r="r" b="b"/>
              <a:pathLst>
                <a:path w="28640" h="10359" fill="none" extrusionOk="0">
                  <a:moveTo>
                    <a:pt x="28398" y="9448"/>
                  </a:moveTo>
                  <a:lnTo>
                    <a:pt x="28398" y="3801"/>
                  </a:lnTo>
                  <a:cubicBezTo>
                    <a:pt x="28398" y="3801"/>
                    <a:pt x="28639" y="562"/>
                    <a:pt x="24758" y="562"/>
                  </a:cubicBezTo>
                  <a:lnTo>
                    <a:pt x="5193" y="562"/>
                  </a:lnTo>
                  <a:cubicBezTo>
                    <a:pt x="5193" y="562"/>
                    <a:pt x="0" y="0"/>
                    <a:pt x="0" y="5193"/>
                  </a:cubicBezTo>
                  <a:lnTo>
                    <a:pt x="0" y="10358"/>
                  </a:lnTo>
                </a:path>
              </a:pathLst>
            </a:custGeom>
            <a:noFill/>
            <a:ln w="25425" cap="flat" cmpd="sng">
              <a:solidFill>
                <a:schemeClr val="accent6"/>
              </a:solidFill>
              <a:prstDash val="solid"/>
              <a:miter lim="267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0"/>
            <p:cNvSpPr/>
            <p:nvPr/>
          </p:nvSpPr>
          <p:spPr>
            <a:xfrm>
              <a:off x="8502400" y="3013675"/>
              <a:ext cx="782100" cy="1108250"/>
            </a:xfrm>
            <a:custGeom>
              <a:avLst/>
              <a:gdLst/>
              <a:ahLst/>
              <a:cxnLst/>
              <a:rect l="l" t="t" r="r" b="b"/>
              <a:pathLst>
                <a:path w="31284" h="44330" extrusionOk="0">
                  <a:moveTo>
                    <a:pt x="9122" y="1"/>
                  </a:moveTo>
                  <a:lnTo>
                    <a:pt x="9122" y="1794"/>
                  </a:lnTo>
                  <a:lnTo>
                    <a:pt x="10915" y="1794"/>
                  </a:lnTo>
                  <a:lnTo>
                    <a:pt x="10995" y="13276"/>
                  </a:lnTo>
                  <a:cubicBezTo>
                    <a:pt x="10995" y="13276"/>
                    <a:pt x="4518" y="30915"/>
                    <a:pt x="2029" y="38035"/>
                  </a:cubicBezTo>
                  <a:cubicBezTo>
                    <a:pt x="1" y="43774"/>
                    <a:pt x="3868" y="44330"/>
                    <a:pt x="5444" y="44330"/>
                  </a:cubicBezTo>
                  <a:cubicBezTo>
                    <a:pt x="5824" y="44330"/>
                    <a:pt x="6070" y="44298"/>
                    <a:pt x="6070" y="44298"/>
                  </a:cubicBezTo>
                  <a:lnTo>
                    <a:pt x="24994" y="44298"/>
                  </a:lnTo>
                  <a:cubicBezTo>
                    <a:pt x="31283" y="44298"/>
                    <a:pt x="29062" y="37366"/>
                    <a:pt x="29062" y="37366"/>
                  </a:cubicBezTo>
                  <a:lnTo>
                    <a:pt x="21434" y="13464"/>
                  </a:lnTo>
                  <a:lnTo>
                    <a:pt x="21434" y="1794"/>
                  </a:lnTo>
                  <a:lnTo>
                    <a:pt x="23066" y="1794"/>
                  </a:lnTo>
                  <a:lnTo>
                    <a:pt x="230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0"/>
            <p:cNvSpPr/>
            <p:nvPr/>
          </p:nvSpPr>
          <p:spPr>
            <a:xfrm>
              <a:off x="7317875" y="1959125"/>
              <a:ext cx="585525" cy="632350"/>
            </a:xfrm>
            <a:custGeom>
              <a:avLst/>
              <a:gdLst/>
              <a:ahLst/>
              <a:cxnLst/>
              <a:rect l="l" t="t" r="r" b="b"/>
              <a:pathLst>
                <a:path w="23421" h="25294" extrusionOk="0">
                  <a:moveTo>
                    <a:pt x="23420" y="16889"/>
                  </a:moveTo>
                  <a:cubicBezTo>
                    <a:pt x="23420" y="14373"/>
                    <a:pt x="21627" y="12232"/>
                    <a:pt x="19164" y="11777"/>
                  </a:cubicBezTo>
                  <a:cubicBezTo>
                    <a:pt x="19272" y="11242"/>
                    <a:pt x="19325" y="10706"/>
                    <a:pt x="19325" y="10171"/>
                  </a:cubicBezTo>
                  <a:cubicBezTo>
                    <a:pt x="19325" y="6076"/>
                    <a:pt x="16675" y="2436"/>
                    <a:pt x="12767" y="1231"/>
                  </a:cubicBezTo>
                  <a:cubicBezTo>
                    <a:pt x="8886" y="0"/>
                    <a:pt x="4631" y="1472"/>
                    <a:pt x="2302" y="4845"/>
                  </a:cubicBezTo>
                  <a:cubicBezTo>
                    <a:pt x="0" y="8217"/>
                    <a:pt x="134" y="12687"/>
                    <a:pt x="2677" y="15899"/>
                  </a:cubicBezTo>
                  <a:cubicBezTo>
                    <a:pt x="5220" y="19111"/>
                    <a:pt x="9556" y="20288"/>
                    <a:pt x="13356" y="18816"/>
                  </a:cubicBezTo>
                  <a:cubicBezTo>
                    <a:pt x="14079" y="20636"/>
                    <a:pt x="15765" y="21868"/>
                    <a:pt x="17719" y="22055"/>
                  </a:cubicBezTo>
                  <a:cubicBezTo>
                    <a:pt x="17559" y="22376"/>
                    <a:pt x="17478" y="22724"/>
                    <a:pt x="17478" y="23072"/>
                  </a:cubicBezTo>
                  <a:cubicBezTo>
                    <a:pt x="17505" y="24303"/>
                    <a:pt x="18522" y="25294"/>
                    <a:pt x="19780" y="25294"/>
                  </a:cubicBezTo>
                  <a:cubicBezTo>
                    <a:pt x="21011" y="25294"/>
                    <a:pt x="22028" y="24303"/>
                    <a:pt x="22082" y="23072"/>
                  </a:cubicBezTo>
                  <a:cubicBezTo>
                    <a:pt x="22082" y="22323"/>
                    <a:pt x="21734" y="21600"/>
                    <a:pt x="21118" y="21198"/>
                  </a:cubicBezTo>
                  <a:cubicBezTo>
                    <a:pt x="22537" y="20235"/>
                    <a:pt x="23420" y="18602"/>
                    <a:pt x="23420" y="1688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0"/>
            <p:cNvSpPr/>
            <p:nvPr/>
          </p:nvSpPr>
          <p:spPr>
            <a:xfrm>
              <a:off x="8943875" y="2263575"/>
              <a:ext cx="551400" cy="689225"/>
            </a:xfrm>
            <a:custGeom>
              <a:avLst/>
              <a:gdLst/>
              <a:ahLst/>
              <a:cxnLst/>
              <a:rect l="l" t="t" r="r" b="b"/>
              <a:pathLst>
                <a:path w="22056" h="27569" extrusionOk="0">
                  <a:moveTo>
                    <a:pt x="22056" y="7789"/>
                  </a:moveTo>
                  <a:cubicBezTo>
                    <a:pt x="22056" y="3426"/>
                    <a:pt x="18228" y="0"/>
                    <a:pt x="13892" y="536"/>
                  </a:cubicBezTo>
                  <a:cubicBezTo>
                    <a:pt x="9529" y="1071"/>
                    <a:pt x="6639" y="5300"/>
                    <a:pt x="7736" y="9556"/>
                  </a:cubicBezTo>
                  <a:cubicBezTo>
                    <a:pt x="4283" y="8699"/>
                    <a:pt x="857" y="11055"/>
                    <a:pt x="429" y="14588"/>
                  </a:cubicBezTo>
                  <a:cubicBezTo>
                    <a:pt x="1" y="18147"/>
                    <a:pt x="2758" y="21252"/>
                    <a:pt x="6317" y="21252"/>
                  </a:cubicBezTo>
                  <a:cubicBezTo>
                    <a:pt x="7308" y="21252"/>
                    <a:pt x="8271" y="21011"/>
                    <a:pt x="9128" y="20530"/>
                  </a:cubicBezTo>
                  <a:cubicBezTo>
                    <a:pt x="9369" y="22243"/>
                    <a:pt x="10734" y="23581"/>
                    <a:pt x="12447" y="23849"/>
                  </a:cubicBezTo>
                  <a:cubicBezTo>
                    <a:pt x="12152" y="24170"/>
                    <a:pt x="11992" y="24625"/>
                    <a:pt x="11992" y="25053"/>
                  </a:cubicBezTo>
                  <a:cubicBezTo>
                    <a:pt x="11992" y="26605"/>
                    <a:pt x="13651" y="27569"/>
                    <a:pt x="14990" y="26793"/>
                  </a:cubicBezTo>
                  <a:cubicBezTo>
                    <a:pt x="16301" y="26017"/>
                    <a:pt x="16301" y="24089"/>
                    <a:pt x="14936" y="23340"/>
                  </a:cubicBezTo>
                  <a:cubicBezTo>
                    <a:pt x="18389" y="21359"/>
                    <a:pt x="16970" y="16087"/>
                    <a:pt x="12982" y="16113"/>
                  </a:cubicBezTo>
                  <a:cubicBezTo>
                    <a:pt x="12714" y="16113"/>
                    <a:pt x="12447" y="16140"/>
                    <a:pt x="12206" y="16194"/>
                  </a:cubicBezTo>
                  <a:cubicBezTo>
                    <a:pt x="12233" y="15899"/>
                    <a:pt x="12259" y="15605"/>
                    <a:pt x="12259" y="15310"/>
                  </a:cubicBezTo>
                  <a:cubicBezTo>
                    <a:pt x="12259" y="15069"/>
                    <a:pt x="12259" y="14829"/>
                    <a:pt x="12206" y="14588"/>
                  </a:cubicBezTo>
                  <a:cubicBezTo>
                    <a:pt x="16970" y="16381"/>
                    <a:pt x="22029" y="12875"/>
                    <a:pt x="22056" y="778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0"/>
            <p:cNvSpPr/>
            <p:nvPr/>
          </p:nvSpPr>
          <p:spPr>
            <a:xfrm>
              <a:off x="4599825" y="1647300"/>
              <a:ext cx="792275" cy="883275"/>
            </a:xfrm>
            <a:custGeom>
              <a:avLst/>
              <a:gdLst/>
              <a:ahLst/>
              <a:cxnLst/>
              <a:rect l="l" t="t" r="r" b="b"/>
              <a:pathLst>
                <a:path w="31691" h="35331" extrusionOk="0">
                  <a:moveTo>
                    <a:pt x="21520" y="27"/>
                  </a:moveTo>
                  <a:cubicBezTo>
                    <a:pt x="15578" y="0"/>
                    <a:pt x="11135" y="5487"/>
                    <a:pt x="12419" y="11295"/>
                  </a:cubicBezTo>
                  <a:cubicBezTo>
                    <a:pt x="8003" y="9770"/>
                    <a:pt x="3212" y="12072"/>
                    <a:pt x="1606" y="16461"/>
                  </a:cubicBezTo>
                  <a:cubicBezTo>
                    <a:pt x="0" y="20824"/>
                    <a:pt x="2222" y="25695"/>
                    <a:pt x="6558" y="27381"/>
                  </a:cubicBezTo>
                  <a:cubicBezTo>
                    <a:pt x="5139" y="29496"/>
                    <a:pt x="5942" y="32387"/>
                    <a:pt x="8244" y="33484"/>
                  </a:cubicBezTo>
                  <a:cubicBezTo>
                    <a:pt x="8351" y="35090"/>
                    <a:pt x="10626" y="35331"/>
                    <a:pt x="11081" y="33778"/>
                  </a:cubicBezTo>
                  <a:cubicBezTo>
                    <a:pt x="12982" y="33323"/>
                    <a:pt x="14320" y="31637"/>
                    <a:pt x="14320" y="29683"/>
                  </a:cubicBezTo>
                  <a:cubicBezTo>
                    <a:pt x="14320" y="28747"/>
                    <a:pt x="13999" y="27837"/>
                    <a:pt x="13437" y="27114"/>
                  </a:cubicBezTo>
                  <a:cubicBezTo>
                    <a:pt x="16381" y="25695"/>
                    <a:pt x="18281" y="22697"/>
                    <a:pt x="18281" y="19405"/>
                  </a:cubicBezTo>
                  <a:cubicBezTo>
                    <a:pt x="18281" y="18950"/>
                    <a:pt x="18228" y="18469"/>
                    <a:pt x="18147" y="17987"/>
                  </a:cubicBezTo>
                  <a:cubicBezTo>
                    <a:pt x="23554" y="20074"/>
                    <a:pt x="29549" y="16729"/>
                    <a:pt x="30620" y="11028"/>
                  </a:cubicBezTo>
                  <a:cubicBezTo>
                    <a:pt x="31691" y="5327"/>
                    <a:pt x="27328" y="54"/>
                    <a:pt x="21520" y="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0"/>
            <p:cNvSpPr/>
            <p:nvPr/>
          </p:nvSpPr>
          <p:spPr>
            <a:xfrm>
              <a:off x="8510275" y="3320800"/>
              <a:ext cx="113775" cy="60925"/>
            </a:xfrm>
            <a:custGeom>
              <a:avLst/>
              <a:gdLst/>
              <a:ahLst/>
              <a:cxnLst/>
              <a:rect l="l" t="t" r="r" b="b"/>
              <a:pathLst>
                <a:path w="4551" h="2437" extrusionOk="0">
                  <a:moveTo>
                    <a:pt x="1186" y="0"/>
                  </a:moveTo>
                  <a:cubicBezTo>
                    <a:pt x="537" y="0"/>
                    <a:pt x="1" y="552"/>
                    <a:pt x="1" y="1206"/>
                  </a:cubicBezTo>
                  <a:cubicBezTo>
                    <a:pt x="1" y="1901"/>
                    <a:pt x="563" y="2437"/>
                    <a:pt x="1232" y="2437"/>
                  </a:cubicBezTo>
                  <a:lnTo>
                    <a:pt x="3320" y="2437"/>
                  </a:lnTo>
                  <a:cubicBezTo>
                    <a:pt x="3989" y="2437"/>
                    <a:pt x="4551" y="1901"/>
                    <a:pt x="4551" y="1206"/>
                  </a:cubicBezTo>
                  <a:cubicBezTo>
                    <a:pt x="4551" y="552"/>
                    <a:pt x="4014" y="0"/>
                    <a:pt x="3365" y="0"/>
                  </a:cubicBezTo>
                  <a:cubicBezTo>
                    <a:pt x="3350" y="0"/>
                    <a:pt x="3335" y="0"/>
                    <a:pt x="3320" y="1"/>
                  </a:cubicBezTo>
                  <a:lnTo>
                    <a:pt x="1232" y="1"/>
                  </a:lnTo>
                  <a:cubicBezTo>
                    <a:pt x="1216" y="0"/>
                    <a:pt x="1201" y="0"/>
                    <a:pt x="1186" y="0"/>
                  </a:cubicBezTo>
                  <a:close/>
                </a:path>
              </a:pathLst>
            </a:custGeom>
            <a:solidFill>
              <a:srgbClr val="B0B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0"/>
            <p:cNvSpPr/>
            <p:nvPr/>
          </p:nvSpPr>
          <p:spPr>
            <a:xfrm>
              <a:off x="6984963" y="3341663"/>
              <a:ext cx="823075" cy="792225"/>
            </a:xfrm>
            <a:custGeom>
              <a:avLst/>
              <a:gdLst/>
              <a:ahLst/>
              <a:cxnLst/>
              <a:rect l="l" t="t" r="r" b="b"/>
              <a:pathLst>
                <a:path w="32923" h="31689" extrusionOk="0">
                  <a:moveTo>
                    <a:pt x="16462" y="1"/>
                  </a:moveTo>
                  <a:cubicBezTo>
                    <a:pt x="7468" y="1"/>
                    <a:pt x="135" y="7228"/>
                    <a:pt x="1" y="16221"/>
                  </a:cubicBezTo>
                  <a:cubicBezTo>
                    <a:pt x="1" y="22645"/>
                    <a:pt x="4337" y="27971"/>
                    <a:pt x="9315" y="31343"/>
                  </a:cubicBezTo>
                  <a:cubicBezTo>
                    <a:pt x="9577" y="31509"/>
                    <a:pt x="12928" y="31688"/>
                    <a:pt x="16409" y="31688"/>
                  </a:cubicBezTo>
                  <a:cubicBezTo>
                    <a:pt x="19686" y="31688"/>
                    <a:pt x="23078" y="31529"/>
                    <a:pt x="24117" y="31049"/>
                  </a:cubicBezTo>
                  <a:cubicBezTo>
                    <a:pt x="29657" y="28399"/>
                    <a:pt x="32923" y="22752"/>
                    <a:pt x="32923" y="16221"/>
                  </a:cubicBezTo>
                  <a:cubicBezTo>
                    <a:pt x="32789" y="7228"/>
                    <a:pt x="25455" y="1"/>
                    <a:pt x="164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0"/>
            <p:cNvSpPr/>
            <p:nvPr/>
          </p:nvSpPr>
          <p:spPr>
            <a:xfrm>
              <a:off x="7238900" y="2687800"/>
              <a:ext cx="263675" cy="713325"/>
            </a:xfrm>
            <a:custGeom>
              <a:avLst/>
              <a:gdLst/>
              <a:ahLst/>
              <a:cxnLst/>
              <a:rect l="l" t="t" r="r" b="b"/>
              <a:pathLst>
                <a:path w="10547" h="28533" extrusionOk="0">
                  <a:moveTo>
                    <a:pt x="1" y="1"/>
                  </a:moveTo>
                  <a:lnTo>
                    <a:pt x="1" y="28533"/>
                  </a:lnTo>
                  <a:lnTo>
                    <a:pt x="10547" y="28533"/>
                  </a:lnTo>
                  <a:lnTo>
                    <a:pt x="105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0"/>
            <p:cNvSpPr/>
            <p:nvPr/>
          </p:nvSpPr>
          <p:spPr>
            <a:xfrm>
              <a:off x="7198750" y="2620900"/>
              <a:ext cx="343975" cy="74300"/>
            </a:xfrm>
            <a:custGeom>
              <a:avLst/>
              <a:gdLst/>
              <a:ahLst/>
              <a:cxnLst/>
              <a:rect l="l" t="t" r="r" b="b"/>
              <a:pathLst>
                <a:path w="13759" h="2972" extrusionOk="0">
                  <a:moveTo>
                    <a:pt x="1473" y="0"/>
                  </a:moveTo>
                  <a:cubicBezTo>
                    <a:pt x="670" y="0"/>
                    <a:pt x="1" y="669"/>
                    <a:pt x="1" y="1499"/>
                  </a:cubicBezTo>
                  <a:cubicBezTo>
                    <a:pt x="1" y="2302"/>
                    <a:pt x="670" y="2971"/>
                    <a:pt x="1473" y="2971"/>
                  </a:cubicBezTo>
                  <a:lnTo>
                    <a:pt x="12286" y="2971"/>
                  </a:lnTo>
                  <a:cubicBezTo>
                    <a:pt x="13089" y="2971"/>
                    <a:pt x="13758" y="2302"/>
                    <a:pt x="13758" y="1499"/>
                  </a:cubicBezTo>
                  <a:cubicBezTo>
                    <a:pt x="13758" y="669"/>
                    <a:pt x="13089" y="0"/>
                    <a:pt x="12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0"/>
            <p:cNvSpPr/>
            <p:nvPr/>
          </p:nvSpPr>
          <p:spPr>
            <a:xfrm>
              <a:off x="8357050" y="3352900"/>
              <a:ext cx="420900" cy="769750"/>
            </a:xfrm>
            <a:custGeom>
              <a:avLst/>
              <a:gdLst/>
              <a:ahLst/>
              <a:cxnLst/>
              <a:rect l="l" t="t" r="r" b="b"/>
              <a:pathLst>
                <a:path w="16836" h="30790" extrusionOk="0">
                  <a:moveTo>
                    <a:pt x="5598" y="1"/>
                  </a:moveTo>
                  <a:cubicBezTo>
                    <a:pt x="4602" y="1"/>
                    <a:pt x="4594" y="1530"/>
                    <a:pt x="5574" y="1530"/>
                  </a:cubicBezTo>
                  <a:cubicBezTo>
                    <a:pt x="5598" y="1530"/>
                    <a:pt x="5623" y="1529"/>
                    <a:pt x="5648" y="1527"/>
                  </a:cubicBezTo>
                  <a:lnTo>
                    <a:pt x="5701" y="1527"/>
                  </a:lnTo>
                  <a:lnTo>
                    <a:pt x="5701" y="14884"/>
                  </a:lnTo>
                  <a:cubicBezTo>
                    <a:pt x="2302" y="16034"/>
                    <a:pt x="0" y="19246"/>
                    <a:pt x="0" y="22860"/>
                  </a:cubicBezTo>
                  <a:cubicBezTo>
                    <a:pt x="0" y="26125"/>
                    <a:pt x="2195" y="28882"/>
                    <a:pt x="4765" y="30595"/>
                  </a:cubicBezTo>
                  <a:cubicBezTo>
                    <a:pt x="4890" y="30692"/>
                    <a:pt x="6629" y="30789"/>
                    <a:pt x="8427" y="30789"/>
                  </a:cubicBezTo>
                  <a:cubicBezTo>
                    <a:pt x="10094" y="30789"/>
                    <a:pt x="11811" y="30706"/>
                    <a:pt x="12339" y="30461"/>
                  </a:cubicBezTo>
                  <a:cubicBezTo>
                    <a:pt x="15176" y="29096"/>
                    <a:pt x="16836" y="26205"/>
                    <a:pt x="16836" y="22860"/>
                  </a:cubicBezTo>
                  <a:cubicBezTo>
                    <a:pt x="16836" y="19246"/>
                    <a:pt x="14534" y="16034"/>
                    <a:pt x="11135" y="14884"/>
                  </a:cubicBezTo>
                  <a:lnTo>
                    <a:pt x="11135" y="1527"/>
                  </a:lnTo>
                  <a:lnTo>
                    <a:pt x="11188" y="1527"/>
                  </a:lnTo>
                  <a:cubicBezTo>
                    <a:pt x="11214" y="1529"/>
                    <a:pt x="11238" y="1530"/>
                    <a:pt x="11262" y="1530"/>
                  </a:cubicBezTo>
                  <a:cubicBezTo>
                    <a:pt x="12242" y="1530"/>
                    <a:pt x="12234" y="1"/>
                    <a:pt x="11239" y="1"/>
                  </a:cubicBezTo>
                  <a:cubicBezTo>
                    <a:pt x="11222" y="1"/>
                    <a:pt x="11205" y="1"/>
                    <a:pt x="11188" y="2"/>
                  </a:cubicBezTo>
                  <a:lnTo>
                    <a:pt x="5648" y="2"/>
                  </a:lnTo>
                  <a:cubicBezTo>
                    <a:pt x="5631" y="1"/>
                    <a:pt x="5614" y="1"/>
                    <a:pt x="5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0"/>
            <p:cNvSpPr/>
            <p:nvPr/>
          </p:nvSpPr>
          <p:spPr>
            <a:xfrm>
              <a:off x="5398100" y="3508850"/>
              <a:ext cx="471775" cy="608925"/>
            </a:xfrm>
            <a:custGeom>
              <a:avLst/>
              <a:gdLst/>
              <a:ahLst/>
              <a:cxnLst/>
              <a:rect l="l" t="t" r="r" b="b"/>
              <a:pathLst>
                <a:path w="18871" h="24357" extrusionOk="0">
                  <a:moveTo>
                    <a:pt x="1" y="0"/>
                  </a:moveTo>
                  <a:lnTo>
                    <a:pt x="1" y="24357"/>
                  </a:lnTo>
                  <a:lnTo>
                    <a:pt x="18870" y="24357"/>
                  </a:lnTo>
                  <a:lnTo>
                    <a:pt x="18870" y="0"/>
                  </a:lnTo>
                  <a:close/>
                </a:path>
              </a:pathLst>
            </a:custGeom>
            <a:solidFill>
              <a:srgbClr val="E6F0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0"/>
            <p:cNvSpPr/>
            <p:nvPr/>
          </p:nvSpPr>
          <p:spPr>
            <a:xfrm>
              <a:off x="6363675" y="3320825"/>
              <a:ext cx="503875" cy="794275"/>
            </a:xfrm>
            <a:custGeom>
              <a:avLst/>
              <a:gdLst/>
              <a:ahLst/>
              <a:cxnLst/>
              <a:rect l="l" t="t" r="r" b="b"/>
              <a:pathLst>
                <a:path w="20155" h="31771" extrusionOk="0">
                  <a:moveTo>
                    <a:pt x="2383" y="0"/>
                  </a:moveTo>
                  <a:cubicBezTo>
                    <a:pt x="1071" y="0"/>
                    <a:pt x="0" y="1044"/>
                    <a:pt x="0" y="2355"/>
                  </a:cubicBezTo>
                  <a:lnTo>
                    <a:pt x="0" y="29389"/>
                  </a:lnTo>
                  <a:cubicBezTo>
                    <a:pt x="0" y="30700"/>
                    <a:pt x="1071" y="31771"/>
                    <a:pt x="2383" y="31771"/>
                  </a:cubicBezTo>
                  <a:lnTo>
                    <a:pt x="17746" y="31771"/>
                  </a:lnTo>
                  <a:cubicBezTo>
                    <a:pt x="19058" y="31771"/>
                    <a:pt x="20128" y="30700"/>
                    <a:pt x="20128" y="29389"/>
                  </a:cubicBezTo>
                  <a:lnTo>
                    <a:pt x="20155" y="2382"/>
                  </a:lnTo>
                  <a:cubicBezTo>
                    <a:pt x="20155" y="1071"/>
                    <a:pt x="19084" y="0"/>
                    <a:pt x="177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0"/>
            <p:cNvSpPr/>
            <p:nvPr/>
          </p:nvSpPr>
          <p:spPr>
            <a:xfrm>
              <a:off x="5805025" y="3390400"/>
              <a:ext cx="518525" cy="731250"/>
            </a:xfrm>
            <a:custGeom>
              <a:avLst/>
              <a:gdLst/>
              <a:ahLst/>
              <a:cxnLst/>
              <a:rect l="l" t="t" r="r" b="b"/>
              <a:pathLst>
                <a:path w="20741" h="29250" extrusionOk="0">
                  <a:moveTo>
                    <a:pt x="7331" y="1"/>
                  </a:moveTo>
                  <a:cubicBezTo>
                    <a:pt x="5886" y="27"/>
                    <a:pt x="5805" y="2142"/>
                    <a:pt x="7251" y="2276"/>
                  </a:cubicBezTo>
                  <a:lnTo>
                    <a:pt x="7304" y="8673"/>
                  </a:lnTo>
                  <a:cubicBezTo>
                    <a:pt x="7304" y="8673"/>
                    <a:pt x="3022" y="20369"/>
                    <a:pt x="1362" y="25080"/>
                  </a:cubicBezTo>
                  <a:cubicBezTo>
                    <a:pt x="1" y="28883"/>
                    <a:pt x="2582" y="29250"/>
                    <a:pt x="3627" y="29250"/>
                  </a:cubicBezTo>
                  <a:cubicBezTo>
                    <a:pt x="3877" y="29250"/>
                    <a:pt x="4039" y="29229"/>
                    <a:pt x="4039" y="29229"/>
                  </a:cubicBezTo>
                  <a:lnTo>
                    <a:pt x="16565" y="29229"/>
                  </a:lnTo>
                  <a:cubicBezTo>
                    <a:pt x="20740" y="29229"/>
                    <a:pt x="19268" y="24652"/>
                    <a:pt x="19268" y="24652"/>
                  </a:cubicBezTo>
                  <a:lnTo>
                    <a:pt x="14210" y="8807"/>
                  </a:lnTo>
                  <a:lnTo>
                    <a:pt x="14210" y="2276"/>
                  </a:lnTo>
                  <a:cubicBezTo>
                    <a:pt x="15601" y="2062"/>
                    <a:pt x="15468" y="27"/>
                    <a:pt x="14049" y="1"/>
                  </a:cubicBezTo>
                  <a:close/>
                </a:path>
              </a:pathLst>
            </a:custGeom>
            <a:solidFill>
              <a:srgbClr val="383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0"/>
            <p:cNvSpPr/>
            <p:nvPr/>
          </p:nvSpPr>
          <p:spPr>
            <a:xfrm>
              <a:off x="6084975" y="3371000"/>
              <a:ext cx="532325" cy="751375"/>
            </a:xfrm>
            <a:custGeom>
              <a:avLst/>
              <a:gdLst/>
              <a:ahLst/>
              <a:cxnLst/>
              <a:rect l="l" t="t" r="r" b="b"/>
              <a:pathLst>
                <a:path w="21293" h="30055" extrusionOk="0">
                  <a:moveTo>
                    <a:pt x="7508" y="1"/>
                  </a:moveTo>
                  <a:cubicBezTo>
                    <a:pt x="6090" y="81"/>
                    <a:pt x="6009" y="2142"/>
                    <a:pt x="7401" y="2356"/>
                  </a:cubicBezTo>
                  <a:lnTo>
                    <a:pt x="7482" y="8913"/>
                  </a:lnTo>
                  <a:cubicBezTo>
                    <a:pt x="7482" y="8913"/>
                    <a:pt x="3092" y="20904"/>
                    <a:pt x="1379" y="25776"/>
                  </a:cubicBezTo>
                  <a:cubicBezTo>
                    <a:pt x="1" y="29673"/>
                    <a:pt x="2624" y="30054"/>
                    <a:pt x="3703" y="30054"/>
                  </a:cubicBezTo>
                  <a:cubicBezTo>
                    <a:pt x="3965" y="30054"/>
                    <a:pt x="4136" y="30032"/>
                    <a:pt x="4136" y="30032"/>
                  </a:cubicBezTo>
                  <a:lnTo>
                    <a:pt x="17010" y="30032"/>
                  </a:lnTo>
                  <a:cubicBezTo>
                    <a:pt x="21293" y="30005"/>
                    <a:pt x="19767" y="25294"/>
                    <a:pt x="19767" y="25294"/>
                  </a:cubicBezTo>
                  <a:lnTo>
                    <a:pt x="14574" y="9047"/>
                  </a:lnTo>
                  <a:lnTo>
                    <a:pt x="14574" y="2356"/>
                  </a:lnTo>
                  <a:cubicBezTo>
                    <a:pt x="16020" y="2115"/>
                    <a:pt x="15859" y="27"/>
                    <a:pt x="144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0"/>
            <p:cNvSpPr/>
            <p:nvPr/>
          </p:nvSpPr>
          <p:spPr>
            <a:xfrm>
              <a:off x="6170300" y="3677475"/>
              <a:ext cx="380100" cy="414875"/>
            </a:xfrm>
            <a:custGeom>
              <a:avLst/>
              <a:gdLst/>
              <a:ahLst/>
              <a:cxnLst/>
              <a:rect l="l" t="t" r="r" b="b"/>
              <a:pathLst>
                <a:path w="15204" h="16595" extrusionOk="0">
                  <a:moveTo>
                    <a:pt x="5273" y="0"/>
                  </a:moveTo>
                  <a:lnTo>
                    <a:pt x="2275" y="9422"/>
                  </a:lnTo>
                  <a:lnTo>
                    <a:pt x="803" y="14025"/>
                  </a:lnTo>
                  <a:cubicBezTo>
                    <a:pt x="803" y="14025"/>
                    <a:pt x="0" y="16595"/>
                    <a:pt x="2570" y="16595"/>
                  </a:cubicBezTo>
                  <a:lnTo>
                    <a:pt x="13410" y="16595"/>
                  </a:lnTo>
                  <a:cubicBezTo>
                    <a:pt x="13410" y="16595"/>
                    <a:pt x="15203" y="16515"/>
                    <a:pt x="14480" y="13758"/>
                  </a:cubicBezTo>
                  <a:cubicBezTo>
                    <a:pt x="14239" y="12901"/>
                    <a:pt x="13731" y="11269"/>
                    <a:pt x="13142" y="9422"/>
                  </a:cubicBezTo>
                  <a:cubicBezTo>
                    <a:pt x="11804" y="5273"/>
                    <a:pt x="10011" y="54"/>
                    <a:pt x="10011" y="54"/>
                  </a:cubicBezTo>
                  <a:lnTo>
                    <a:pt x="52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0"/>
            <p:cNvSpPr/>
            <p:nvPr/>
          </p:nvSpPr>
          <p:spPr>
            <a:xfrm>
              <a:off x="5819825" y="3204375"/>
              <a:ext cx="649600" cy="918125"/>
            </a:xfrm>
            <a:custGeom>
              <a:avLst/>
              <a:gdLst/>
              <a:ahLst/>
              <a:cxnLst/>
              <a:rect l="l" t="t" r="r" b="b"/>
              <a:pathLst>
                <a:path w="25984" h="36725" extrusionOk="0">
                  <a:moveTo>
                    <a:pt x="9175" y="1"/>
                  </a:moveTo>
                  <a:cubicBezTo>
                    <a:pt x="7355" y="28"/>
                    <a:pt x="7247" y="2704"/>
                    <a:pt x="9068" y="2865"/>
                  </a:cubicBezTo>
                  <a:lnTo>
                    <a:pt x="9121" y="10894"/>
                  </a:lnTo>
                  <a:cubicBezTo>
                    <a:pt x="9121" y="10894"/>
                    <a:pt x="3768" y="25562"/>
                    <a:pt x="1680" y="31477"/>
                  </a:cubicBezTo>
                  <a:cubicBezTo>
                    <a:pt x="1" y="36257"/>
                    <a:pt x="3205" y="36724"/>
                    <a:pt x="4523" y="36724"/>
                  </a:cubicBezTo>
                  <a:cubicBezTo>
                    <a:pt x="4844" y="36724"/>
                    <a:pt x="5053" y="36697"/>
                    <a:pt x="5053" y="36697"/>
                  </a:cubicBezTo>
                  <a:lnTo>
                    <a:pt x="20764" y="36697"/>
                  </a:lnTo>
                  <a:cubicBezTo>
                    <a:pt x="25983" y="36670"/>
                    <a:pt x="24137" y="30915"/>
                    <a:pt x="24137" y="30915"/>
                  </a:cubicBezTo>
                  <a:lnTo>
                    <a:pt x="17793" y="11055"/>
                  </a:lnTo>
                  <a:lnTo>
                    <a:pt x="17793" y="2865"/>
                  </a:lnTo>
                  <a:cubicBezTo>
                    <a:pt x="19560" y="2624"/>
                    <a:pt x="19399" y="1"/>
                    <a:pt x="17606" y="1"/>
                  </a:cubicBezTo>
                  <a:close/>
                </a:path>
              </a:pathLst>
            </a:custGeom>
            <a:solidFill>
              <a:srgbClr val="627E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0"/>
            <p:cNvSpPr/>
            <p:nvPr/>
          </p:nvSpPr>
          <p:spPr>
            <a:xfrm>
              <a:off x="5924050" y="3579100"/>
              <a:ext cx="463725" cy="505900"/>
            </a:xfrm>
            <a:custGeom>
              <a:avLst/>
              <a:gdLst/>
              <a:ahLst/>
              <a:cxnLst/>
              <a:rect l="l" t="t" r="r" b="b"/>
              <a:pathLst>
                <a:path w="18549" h="20236" extrusionOk="0">
                  <a:moveTo>
                    <a:pt x="6424" y="1"/>
                  </a:moveTo>
                  <a:lnTo>
                    <a:pt x="2784" y="11483"/>
                  </a:lnTo>
                  <a:lnTo>
                    <a:pt x="964" y="17131"/>
                  </a:lnTo>
                  <a:cubicBezTo>
                    <a:pt x="964" y="17131"/>
                    <a:pt x="0" y="20235"/>
                    <a:pt x="3132" y="20235"/>
                  </a:cubicBezTo>
                  <a:lnTo>
                    <a:pt x="16381" y="20235"/>
                  </a:lnTo>
                  <a:cubicBezTo>
                    <a:pt x="16381" y="20235"/>
                    <a:pt x="18549" y="20155"/>
                    <a:pt x="17666" y="16809"/>
                  </a:cubicBezTo>
                  <a:cubicBezTo>
                    <a:pt x="17398" y="15766"/>
                    <a:pt x="16756" y="13758"/>
                    <a:pt x="16033" y="11483"/>
                  </a:cubicBezTo>
                  <a:cubicBezTo>
                    <a:pt x="14374" y="6424"/>
                    <a:pt x="12206" y="81"/>
                    <a:pt x="12206" y="81"/>
                  </a:cubicBezTo>
                  <a:lnTo>
                    <a:pt x="64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0"/>
            <p:cNvSpPr/>
            <p:nvPr/>
          </p:nvSpPr>
          <p:spPr>
            <a:xfrm>
              <a:off x="8090725" y="3085950"/>
              <a:ext cx="169325" cy="52225"/>
            </a:xfrm>
            <a:custGeom>
              <a:avLst/>
              <a:gdLst/>
              <a:ahLst/>
              <a:cxnLst/>
              <a:rect l="l" t="t" r="r" b="b"/>
              <a:pathLst>
                <a:path w="6773" h="2089" extrusionOk="0">
                  <a:moveTo>
                    <a:pt x="1" y="0"/>
                  </a:moveTo>
                  <a:lnTo>
                    <a:pt x="1" y="803"/>
                  </a:lnTo>
                  <a:lnTo>
                    <a:pt x="1232" y="803"/>
                  </a:lnTo>
                  <a:lnTo>
                    <a:pt x="1232" y="2088"/>
                  </a:lnTo>
                  <a:lnTo>
                    <a:pt x="5541" y="2088"/>
                  </a:lnTo>
                  <a:lnTo>
                    <a:pt x="5541" y="803"/>
                  </a:lnTo>
                  <a:lnTo>
                    <a:pt x="6772" y="803"/>
                  </a:lnTo>
                  <a:lnTo>
                    <a:pt x="67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0"/>
            <p:cNvSpPr/>
            <p:nvPr/>
          </p:nvSpPr>
          <p:spPr>
            <a:xfrm>
              <a:off x="5068875" y="3234500"/>
              <a:ext cx="773550" cy="881275"/>
            </a:xfrm>
            <a:custGeom>
              <a:avLst/>
              <a:gdLst/>
              <a:ahLst/>
              <a:cxnLst/>
              <a:rect l="l" t="t" r="r" b="b"/>
              <a:pathLst>
                <a:path w="30942" h="35251" extrusionOk="0">
                  <a:moveTo>
                    <a:pt x="1" y="0"/>
                  </a:moveTo>
                  <a:cubicBezTo>
                    <a:pt x="1232" y="803"/>
                    <a:pt x="4203" y="3105"/>
                    <a:pt x="4203" y="6879"/>
                  </a:cubicBezTo>
                  <a:lnTo>
                    <a:pt x="4203" y="35251"/>
                  </a:lnTo>
                  <a:lnTo>
                    <a:pt x="28265" y="35251"/>
                  </a:lnTo>
                  <a:lnTo>
                    <a:pt x="28265" y="6745"/>
                  </a:lnTo>
                  <a:cubicBezTo>
                    <a:pt x="28265" y="6719"/>
                    <a:pt x="27891" y="2650"/>
                    <a:pt x="309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0"/>
            <p:cNvSpPr/>
            <p:nvPr/>
          </p:nvSpPr>
          <p:spPr>
            <a:xfrm>
              <a:off x="6735725" y="3041125"/>
              <a:ext cx="52200" cy="168625"/>
            </a:xfrm>
            <a:custGeom>
              <a:avLst/>
              <a:gdLst/>
              <a:ahLst/>
              <a:cxnLst/>
              <a:rect l="l" t="t" r="r" b="b"/>
              <a:pathLst>
                <a:path w="2088" h="6745" extrusionOk="0">
                  <a:moveTo>
                    <a:pt x="0" y="0"/>
                  </a:moveTo>
                  <a:lnTo>
                    <a:pt x="0" y="6745"/>
                  </a:lnTo>
                  <a:lnTo>
                    <a:pt x="830" y="6745"/>
                  </a:lnTo>
                  <a:lnTo>
                    <a:pt x="830" y="5541"/>
                  </a:lnTo>
                  <a:lnTo>
                    <a:pt x="2088" y="5541"/>
                  </a:lnTo>
                  <a:lnTo>
                    <a:pt x="2088" y="1231"/>
                  </a:lnTo>
                  <a:lnTo>
                    <a:pt x="830" y="1231"/>
                  </a:lnTo>
                  <a:lnTo>
                    <a:pt x="830" y="0"/>
                  </a:lnTo>
                  <a:close/>
                </a:path>
              </a:pathLst>
            </a:custGeom>
            <a:solidFill>
              <a:srgbClr val="B0B8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0"/>
            <p:cNvSpPr/>
            <p:nvPr/>
          </p:nvSpPr>
          <p:spPr>
            <a:xfrm>
              <a:off x="6515575" y="2675775"/>
              <a:ext cx="735400" cy="1454725"/>
            </a:xfrm>
            <a:custGeom>
              <a:avLst/>
              <a:gdLst/>
              <a:ahLst/>
              <a:cxnLst/>
              <a:rect l="l" t="t" r="r" b="b"/>
              <a:pathLst>
                <a:path w="29416" h="58189" extrusionOk="0">
                  <a:moveTo>
                    <a:pt x="19432" y="30111"/>
                  </a:moveTo>
                  <a:lnTo>
                    <a:pt x="19432" y="0"/>
                  </a:lnTo>
                  <a:lnTo>
                    <a:pt x="9984" y="0"/>
                  </a:lnTo>
                  <a:lnTo>
                    <a:pt x="9984" y="30111"/>
                  </a:lnTo>
                  <a:cubicBezTo>
                    <a:pt x="4015" y="32119"/>
                    <a:pt x="0" y="37713"/>
                    <a:pt x="0" y="44003"/>
                  </a:cubicBezTo>
                  <a:cubicBezTo>
                    <a:pt x="0" y="49757"/>
                    <a:pt x="3854" y="54548"/>
                    <a:pt x="8324" y="57546"/>
                  </a:cubicBezTo>
                  <a:cubicBezTo>
                    <a:pt x="8753" y="57841"/>
                    <a:pt x="19646" y="58189"/>
                    <a:pt x="21547" y="57305"/>
                  </a:cubicBezTo>
                  <a:cubicBezTo>
                    <a:pt x="26525" y="54923"/>
                    <a:pt x="29416" y="49864"/>
                    <a:pt x="29416" y="44003"/>
                  </a:cubicBezTo>
                  <a:cubicBezTo>
                    <a:pt x="29416" y="37713"/>
                    <a:pt x="25401" y="32119"/>
                    <a:pt x="19432" y="301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0"/>
            <p:cNvSpPr/>
            <p:nvPr/>
          </p:nvSpPr>
          <p:spPr>
            <a:xfrm>
              <a:off x="6765150" y="2566700"/>
              <a:ext cx="236250" cy="101050"/>
            </a:xfrm>
            <a:custGeom>
              <a:avLst/>
              <a:gdLst/>
              <a:ahLst/>
              <a:cxnLst/>
              <a:rect l="l" t="t" r="r" b="b"/>
              <a:pathLst>
                <a:path w="9450" h="4042" extrusionOk="0">
                  <a:moveTo>
                    <a:pt x="1" y="0"/>
                  </a:moveTo>
                  <a:lnTo>
                    <a:pt x="1" y="4042"/>
                  </a:lnTo>
                  <a:lnTo>
                    <a:pt x="9449" y="4042"/>
                  </a:lnTo>
                  <a:lnTo>
                    <a:pt x="94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0"/>
            <p:cNvSpPr/>
            <p:nvPr/>
          </p:nvSpPr>
          <p:spPr>
            <a:xfrm>
              <a:off x="6570429" y="3792550"/>
              <a:ext cx="640375" cy="289775"/>
            </a:xfrm>
            <a:custGeom>
              <a:avLst/>
              <a:gdLst/>
              <a:ahLst/>
              <a:cxnLst/>
              <a:rect l="l" t="t" r="r" b="b"/>
              <a:pathLst>
                <a:path w="25615" h="11591" extrusionOk="0">
                  <a:moveTo>
                    <a:pt x="0" y="1"/>
                  </a:moveTo>
                  <a:cubicBezTo>
                    <a:pt x="0" y="6398"/>
                    <a:pt x="5728" y="11590"/>
                    <a:pt x="12794" y="11590"/>
                  </a:cubicBezTo>
                  <a:cubicBezTo>
                    <a:pt x="19860" y="11590"/>
                    <a:pt x="25615" y="6398"/>
                    <a:pt x="25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0"/>
            <p:cNvSpPr/>
            <p:nvPr/>
          </p:nvSpPr>
          <p:spPr>
            <a:xfrm>
              <a:off x="4891164" y="3471375"/>
              <a:ext cx="659800" cy="653100"/>
            </a:xfrm>
            <a:custGeom>
              <a:avLst/>
              <a:gdLst/>
              <a:ahLst/>
              <a:cxnLst/>
              <a:rect l="l" t="t" r="r" b="b"/>
              <a:pathLst>
                <a:path w="26392" h="26124" extrusionOk="0">
                  <a:moveTo>
                    <a:pt x="1" y="0"/>
                  </a:moveTo>
                  <a:lnTo>
                    <a:pt x="1" y="23768"/>
                  </a:lnTo>
                  <a:cubicBezTo>
                    <a:pt x="1" y="25080"/>
                    <a:pt x="1045" y="26124"/>
                    <a:pt x="2383" y="26124"/>
                  </a:cubicBezTo>
                  <a:lnTo>
                    <a:pt x="20129" y="26124"/>
                  </a:lnTo>
                  <a:cubicBezTo>
                    <a:pt x="21440" y="26124"/>
                    <a:pt x="22511" y="25080"/>
                    <a:pt x="22511" y="23768"/>
                  </a:cubicBezTo>
                  <a:lnTo>
                    <a:pt x="22511" y="4470"/>
                  </a:lnTo>
                  <a:lnTo>
                    <a:pt x="263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0"/>
            <p:cNvSpPr/>
            <p:nvPr/>
          </p:nvSpPr>
          <p:spPr>
            <a:xfrm>
              <a:off x="4934400" y="3746400"/>
              <a:ext cx="479125" cy="331900"/>
            </a:xfrm>
            <a:custGeom>
              <a:avLst/>
              <a:gdLst/>
              <a:ahLst/>
              <a:cxnLst/>
              <a:rect l="l" t="t" r="r" b="b"/>
              <a:pathLst>
                <a:path w="19165" h="13276" extrusionOk="0">
                  <a:moveTo>
                    <a:pt x="0" y="0"/>
                  </a:moveTo>
                  <a:lnTo>
                    <a:pt x="0" y="10894"/>
                  </a:lnTo>
                  <a:cubicBezTo>
                    <a:pt x="0" y="12205"/>
                    <a:pt x="1071" y="13276"/>
                    <a:pt x="2382" y="13276"/>
                  </a:cubicBezTo>
                  <a:lnTo>
                    <a:pt x="16782" y="13276"/>
                  </a:lnTo>
                  <a:cubicBezTo>
                    <a:pt x="18094" y="13276"/>
                    <a:pt x="19137" y="12205"/>
                    <a:pt x="19164" y="10894"/>
                  </a:cubicBezTo>
                  <a:lnTo>
                    <a:pt x="191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0"/>
            <p:cNvSpPr/>
            <p:nvPr/>
          </p:nvSpPr>
          <p:spPr>
            <a:xfrm>
              <a:off x="7849175" y="3148625"/>
              <a:ext cx="651100" cy="973950"/>
            </a:xfrm>
            <a:custGeom>
              <a:avLst/>
              <a:gdLst/>
              <a:ahLst/>
              <a:cxnLst/>
              <a:rect l="l" t="t" r="r" b="b"/>
              <a:pathLst>
                <a:path w="26044" h="38958" extrusionOk="0">
                  <a:moveTo>
                    <a:pt x="8583" y="0"/>
                  </a:moveTo>
                  <a:cubicBezTo>
                    <a:pt x="7062" y="0"/>
                    <a:pt x="7069" y="2372"/>
                    <a:pt x="8606" y="2372"/>
                  </a:cubicBezTo>
                  <a:cubicBezTo>
                    <a:pt x="8654" y="2372"/>
                    <a:pt x="8702" y="2369"/>
                    <a:pt x="8753" y="2365"/>
                  </a:cubicBezTo>
                  <a:lnTo>
                    <a:pt x="8833" y="2365"/>
                  </a:lnTo>
                  <a:lnTo>
                    <a:pt x="8833" y="14382"/>
                  </a:lnTo>
                  <a:cubicBezTo>
                    <a:pt x="3560" y="16149"/>
                    <a:pt x="0" y="21101"/>
                    <a:pt x="0" y="26695"/>
                  </a:cubicBezTo>
                  <a:cubicBezTo>
                    <a:pt x="0" y="31780"/>
                    <a:pt x="3426" y="36009"/>
                    <a:pt x="7361" y="38686"/>
                  </a:cubicBezTo>
                  <a:cubicBezTo>
                    <a:pt x="7569" y="38811"/>
                    <a:pt x="10263" y="38957"/>
                    <a:pt x="13043" y="38957"/>
                  </a:cubicBezTo>
                  <a:cubicBezTo>
                    <a:pt x="15621" y="38957"/>
                    <a:pt x="18273" y="38831"/>
                    <a:pt x="19084" y="38445"/>
                  </a:cubicBezTo>
                  <a:cubicBezTo>
                    <a:pt x="23474" y="36357"/>
                    <a:pt x="26043" y="31860"/>
                    <a:pt x="26043" y="26695"/>
                  </a:cubicBezTo>
                  <a:cubicBezTo>
                    <a:pt x="26043" y="21127"/>
                    <a:pt x="22483" y="16176"/>
                    <a:pt x="17210" y="14382"/>
                  </a:cubicBezTo>
                  <a:lnTo>
                    <a:pt x="17210" y="2365"/>
                  </a:lnTo>
                  <a:lnTo>
                    <a:pt x="17318" y="2365"/>
                  </a:lnTo>
                  <a:cubicBezTo>
                    <a:pt x="17350" y="2367"/>
                    <a:pt x="17382" y="2368"/>
                    <a:pt x="17413" y="2368"/>
                  </a:cubicBezTo>
                  <a:cubicBezTo>
                    <a:pt x="18067" y="2368"/>
                    <a:pt x="18602" y="1851"/>
                    <a:pt x="18602" y="1187"/>
                  </a:cubicBezTo>
                  <a:cubicBezTo>
                    <a:pt x="18602" y="536"/>
                    <a:pt x="18087" y="2"/>
                    <a:pt x="17450" y="2"/>
                  </a:cubicBezTo>
                  <a:cubicBezTo>
                    <a:pt x="17406" y="2"/>
                    <a:pt x="17362" y="4"/>
                    <a:pt x="17318" y="9"/>
                  </a:cubicBezTo>
                  <a:lnTo>
                    <a:pt x="8753" y="9"/>
                  </a:lnTo>
                  <a:cubicBezTo>
                    <a:pt x="8694" y="3"/>
                    <a:pt x="8638" y="0"/>
                    <a:pt x="8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0"/>
            <p:cNvSpPr/>
            <p:nvPr/>
          </p:nvSpPr>
          <p:spPr>
            <a:xfrm>
              <a:off x="7925450" y="3846100"/>
              <a:ext cx="507225" cy="229525"/>
            </a:xfrm>
            <a:custGeom>
              <a:avLst/>
              <a:gdLst/>
              <a:ahLst/>
              <a:cxnLst/>
              <a:rect l="l" t="t" r="r" b="b"/>
              <a:pathLst>
                <a:path w="20289" h="9181" extrusionOk="0">
                  <a:moveTo>
                    <a:pt x="0" y="0"/>
                  </a:moveTo>
                  <a:cubicBezTo>
                    <a:pt x="0" y="5059"/>
                    <a:pt x="4524" y="9181"/>
                    <a:pt x="10145" y="9181"/>
                  </a:cubicBezTo>
                  <a:cubicBezTo>
                    <a:pt x="15739" y="9181"/>
                    <a:pt x="20289" y="5059"/>
                    <a:pt x="202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0"/>
            <p:cNvSpPr/>
            <p:nvPr/>
          </p:nvSpPr>
          <p:spPr>
            <a:xfrm>
              <a:off x="4823975" y="3726325"/>
              <a:ext cx="63600" cy="182700"/>
            </a:xfrm>
            <a:custGeom>
              <a:avLst/>
              <a:gdLst/>
              <a:ahLst/>
              <a:cxnLst/>
              <a:rect l="l" t="t" r="r" b="b"/>
              <a:pathLst>
                <a:path w="2544" h="7308" extrusionOk="0">
                  <a:moveTo>
                    <a:pt x="1" y="0"/>
                  </a:moveTo>
                  <a:lnTo>
                    <a:pt x="1" y="7307"/>
                  </a:lnTo>
                  <a:lnTo>
                    <a:pt x="2543" y="7307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0"/>
            <p:cNvSpPr/>
            <p:nvPr/>
          </p:nvSpPr>
          <p:spPr>
            <a:xfrm>
              <a:off x="5360475" y="2946025"/>
              <a:ext cx="832375" cy="1175350"/>
            </a:xfrm>
            <a:custGeom>
              <a:avLst/>
              <a:gdLst/>
              <a:ahLst/>
              <a:cxnLst/>
              <a:rect l="l" t="t" r="r" b="b"/>
              <a:pathLst>
                <a:path w="33295" h="47014" extrusionOk="0">
                  <a:moveTo>
                    <a:pt x="22646" y="1"/>
                  </a:moveTo>
                  <a:cubicBezTo>
                    <a:pt x="22612" y="1"/>
                    <a:pt x="22578" y="2"/>
                    <a:pt x="22543" y="3"/>
                  </a:cubicBezTo>
                  <a:lnTo>
                    <a:pt x="11757" y="3"/>
                  </a:lnTo>
                  <a:cubicBezTo>
                    <a:pt x="9401" y="30"/>
                    <a:pt x="9268" y="3483"/>
                    <a:pt x="11623" y="3697"/>
                  </a:cubicBezTo>
                  <a:lnTo>
                    <a:pt x="11703" y="13975"/>
                  </a:lnTo>
                  <a:cubicBezTo>
                    <a:pt x="11703" y="13975"/>
                    <a:pt x="4825" y="32738"/>
                    <a:pt x="2148" y="40312"/>
                  </a:cubicBezTo>
                  <a:cubicBezTo>
                    <a:pt x="1" y="46411"/>
                    <a:pt x="4072" y="47014"/>
                    <a:pt x="5767" y="47014"/>
                  </a:cubicBezTo>
                  <a:cubicBezTo>
                    <a:pt x="6184" y="47014"/>
                    <a:pt x="6457" y="46977"/>
                    <a:pt x="6457" y="46977"/>
                  </a:cubicBezTo>
                  <a:lnTo>
                    <a:pt x="26612" y="46977"/>
                  </a:lnTo>
                  <a:cubicBezTo>
                    <a:pt x="26624" y="46977"/>
                    <a:pt x="26636" y="46977"/>
                    <a:pt x="26648" y="46977"/>
                  </a:cubicBezTo>
                  <a:cubicBezTo>
                    <a:pt x="33295" y="46977"/>
                    <a:pt x="30921" y="39616"/>
                    <a:pt x="30921" y="39616"/>
                  </a:cubicBezTo>
                  <a:lnTo>
                    <a:pt x="22811" y="14189"/>
                  </a:lnTo>
                  <a:lnTo>
                    <a:pt x="22811" y="3697"/>
                  </a:lnTo>
                  <a:cubicBezTo>
                    <a:pt x="23828" y="3617"/>
                    <a:pt x="24604" y="2733"/>
                    <a:pt x="24524" y="1716"/>
                  </a:cubicBezTo>
                  <a:cubicBezTo>
                    <a:pt x="24446" y="734"/>
                    <a:pt x="23619" y="1"/>
                    <a:pt x="226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0"/>
            <p:cNvSpPr/>
            <p:nvPr/>
          </p:nvSpPr>
          <p:spPr>
            <a:xfrm>
              <a:off x="5675186" y="2871211"/>
              <a:ext cx="233550" cy="71625"/>
            </a:xfrm>
            <a:custGeom>
              <a:avLst/>
              <a:gdLst/>
              <a:ahLst/>
              <a:cxnLst/>
              <a:rect l="l" t="t" r="r" b="b"/>
              <a:pathLst>
                <a:path w="9342" h="2865" extrusionOk="0">
                  <a:moveTo>
                    <a:pt x="1" y="1"/>
                  </a:moveTo>
                  <a:lnTo>
                    <a:pt x="1" y="1125"/>
                  </a:lnTo>
                  <a:lnTo>
                    <a:pt x="1687" y="1125"/>
                  </a:lnTo>
                  <a:lnTo>
                    <a:pt x="1687" y="2864"/>
                  </a:lnTo>
                  <a:lnTo>
                    <a:pt x="7655" y="2864"/>
                  </a:lnTo>
                  <a:lnTo>
                    <a:pt x="7655" y="1125"/>
                  </a:lnTo>
                  <a:lnTo>
                    <a:pt x="9342" y="1125"/>
                  </a:lnTo>
                  <a:lnTo>
                    <a:pt x="9342" y="1"/>
                  </a:lnTo>
                  <a:close/>
                </a:path>
              </a:pathLst>
            </a:custGeom>
            <a:solidFill>
              <a:srgbClr val="DDAC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0"/>
            <p:cNvSpPr/>
            <p:nvPr/>
          </p:nvSpPr>
          <p:spPr>
            <a:xfrm>
              <a:off x="5582775" y="3425875"/>
              <a:ext cx="424275" cy="368050"/>
            </a:xfrm>
            <a:custGeom>
              <a:avLst/>
              <a:gdLst/>
              <a:ahLst/>
              <a:cxnLst/>
              <a:rect l="l" t="t" r="r" b="b"/>
              <a:pathLst>
                <a:path w="16971" h="14722" extrusionOk="0">
                  <a:moveTo>
                    <a:pt x="4685" y="0"/>
                  </a:moveTo>
                  <a:lnTo>
                    <a:pt x="1" y="14721"/>
                  </a:lnTo>
                  <a:lnTo>
                    <a:pt x="16970" y="14721"/>
                  </a:lnTo>
                  <a:cubicBezTo>
                    <a:pt x="14883" y="8271"/>
                    <a:pt x="12099" y="107"/>
                    <a:pt x="12099" y="107"/>
                  </a:cubicBezTo>
                  <a:lnTo>
                    <a:pt x="46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0"/>
            <p:cNvSpPr/>
            <p:nvPr/>
          </p:nvSpPr>
          <p:spPr>
            <a:xfrm>
              <a:off x="5494450" y="3794575"/>
              <a:ext cx="593550" cy="280375"/>
            </a:xfrm>
            <a:custGeom>
              <a:avLst/>
              <a:gdLst/>
              <a:ahLst/>
              <a:cxnLst/>
              <a:rect l="l" t="t" r="r" b="b"/>
              <a:pathLst>
                <a:path w="23742" h="11215" extrusionOk="0">
                  <a:moveTo>
                    <a:pt x="3534" y="0"/>
                  </a:moveTo>
                  <a:lnTo>
                    <a:pt x="1232" y="7227"/>
                  </a:lnTo>
                  <a:cubicBezTo>
                    <a:pt x="1232" y="7227"/>
                    <a:pt x="1" y="11215"/>
                    <a:pt x="4016" y="11215"/>
                  </a:cubicBezTo>
                  <a:lnTo>
                    <a:pt x="20985" y="11215"/>
                  </a:lnTo>
                  <a:cubicBezTo>
                    <a:pt x="20985" y="11215"/>
                    <a:pt x="23742" y="11108"/>
                    <a:pt x="22618" y="6825"/>
                  </a:cubicBezTo>
                  <a:cubicBezTo>
                    <a:pt x="22270" y="5487"/>
                    <a:pt x="21467" y="2891"/>
                    <a:pt x="20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0"/>
            <p:cNvSpPr/>
            <p:nvPr/>
          </p:nvSpPr>
          <p:spPr>
            <a:xfrm>
              <a:off x="8966150" y="3204375"/>
              <a:ext cx="650250" cy="918125"/>
            </a:xfrm>
            <a:custGeom>
              <a:avLst/>
              <a:gdLst/>
              <a:ahLst/>
              <a:cxnLst/>
              <a:rect l="l" t="t" r="r" b="b"/>
              <a:pathLst>
                <a:path w="26010" h="36725" extrusionOk="0">
                  <a:moveTo>
                    <a:pt x="9200" y="1"/>
                  </a:moveTo>
                  <a:cubicBezTo>
                    <a:pt x="7380" y="28"/>
                    <a:pt x="7273" y="2704"/>
                    <a:pt x="9067" y="2865"/>
                  </a:cubicBezTo>
                  <a:lnTo>
                    <a:pt x="9147" y="10894"/>
                  </a:lnTo>
                  <a:cubicBezTo>
                    <a:pt x="9147" y="10894"/>
                    <a:pt x="3767" y="25562"/>
                    <a:pt x="1679" y="31477"/>
                  </a:cubicBezTo>
                  <a:cubicBezTo>
                    <a:pt x="0" y="36257"/>
                    <a:pt x="3204" y="36724"/>
                    <a:pt x="4522" y="36724"/>
                  </a:cubicBezTo>
                  <a:cubicBezTo>
                    <a:pt x="4843" y="36724"/>
                    <a:pt x="5052" y="36697"/>
                    <a:pt x="5052" y="36697"/>
                  </a:cubicBezTo>
                  <a:lnTo>
                    <a:pt x="20790" y="36697"/>
                  </a:lnTo>
                  <a:cubicBezTo>
                    <a:pt x="26009" y="36670"/>
                    <a:pt x="24162" y="30915"/>
                    <a:pt x="24162" y="30915"/>
                  </a:cubicBezTo>
                  <a:lnTo>
                    <a:pt x="17792" y="11055"/>
                  </a:lnTo>
                  <a:lnTo>
                    <a:pt x="17792" y="2865"/>
                  </a:lnTo>
                  <a:cubicBezTo>
                    <a:pt x="19585" y="2624"/>
                    <a:pt x="19398" y="1"/>
                    <a:pt x="176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0"/>
            <p:cNvSpPr/>
            <p:nvPr/>
          </p:nvSpPr>
          <p:spPr>
            <a:xfrm>
              <a:off x="9063000" y="3566400"/>
              <a:ext cx="463725" cy="505875"/>
            </a:xfrm>
            <a:custGeom>
              <a:avLst/>
              <a:gdLst/>
              <a:ahLst/>
              <a:cxnLst/>
              <a:rect l="l" t="t" r="r" b="b"/>
              <a:pathLst>
                <a:path w="18549" h="20235" extrusionOk="0">
                  <a:moveTo>
                    <a:pt x="6424" y="0"/>
                  </a:moveTo>
                  <a:lnTo>
                    <a:pt x="2757" y="11483"/>
                  </a:lnTo>
                  <a:lnTo>
                    <a:pt x="964" y="17130"/>
                  </a:lnTo>
                  <a:cubicBezTo>
                    <a:pt x="964" y="17130"/>
                    <a:pt x="0" y="20235"/>
                    <a:pt x="3132" y="20235"/>
                  </a:cubicBezTo>
                  <a:lnTo>
                    <a:pt x="16381" y="20235"/>
                  </a:lnTo>
                  <a:cubicBezTo>
                    <a:pt x="16381" y="20235"/>
                    <a:pt x="18549" y="20181"/>
                    <a:pt x="17665" y="16809"/>
                  </a:cubicBezTo>
                  <a:cubicBezTo>
                    <a:pt x="17371" y="15765"/>
                    <a:pt x="16755" y="13758"/>
                    <a:pt x="16006" y="11483"/>
                  </a:cubicBezTo>
                  <a:cubicBezTo>
                    <a:pt x="14373" y="6424"/>
                    <a:pt x="12205" y="80"/>
                    <a:pt x="12205" y="80"/>
                  </a:cubicBezTo>
                  <a:lnTo>
                    <a:pt x="64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0"/>
            <p:cNvSpPr/>
            <p:nvPr/>
          </p:nvSpPr>
          <p:spPr>
            <a:xfrm>
              <a:off x="9297850" y="3567050"/>
              <a:ext cx="228875" cy="505225"/>
            </a:xfrm>
            <a:custGeom>
              <a:avLst/>
              <a:gdLst/>
              <a:ahLst/>
              <a:cxnLst/>
              <a:rect l="l" t="t" r="r" b="b"/>
              <a:pathLst>
                <a:path w="9155" h="20209" extrusionOk="0">
                  <a:moveTo>
                    <a:pt x="8271" y="16783"/>
                  </a:moveTo>
                  <a:cubicBezTo>
                    <a:pt x="7977" y="15739"/>
                    <a:pt x="7361" y="13732"/>
                    <a:pt x="6612" y="11457"/>
                  </a:cubicBezTo>
                  <a:cubicBezTo>
                    <a:pt x="4979" y="6398"/>
                    <a:pt x="2811" y="54"/>
                    <a:pt x="2811" y="54"/>
                  </a:cubicBezTo>
                  <a:lnTo>
                    <a:pt x="1" y="1"/>
                  </a:lnTo>
                  <a:lnTo>
                    <a:pt x="1" y="20209"/>
                  </a:lnTo>
                  <a:lnTo>
                    <a:pt x="6987" y="20209"/>
                  </a:lnTo>
                  <a:cubicBezTo>
                    <a:pt x="6987" y="20209"/>
                    <a:pt x="9155" y="20155"/>
                    <a:pt x="8271" y="167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0"/>
            <p:cNvSpPr/>
            <p:nvPr/>
          </p:nvSpPr>
          <p:spPr>
            <a:xfrm>
              <a:off x="7748125" y="3286025"/>
              <a:ext cx="157275" cy="48200"/>
            </a:xfrm>
            <a:custGeom>
              <a:avLst/>
              <a:gdLst/>
              <a:ahLst/>
              <a:cxnLst/>
              <a:rect l="l" t="t" r="r" b="b"/>
              <a:pathLst>
                <a:path w="6291" h="1928" extrusionOk="0">
                  <a:moveTo>
                    <a:pt x="1" y="0"/>
                  </a:moveTo>
                  <a:lnTo>
                    <a:pt x="1" y="776"/>
                  </a:lnTo>
                  <a:lnTo>
                    <a:pt x="1151" y="776"/>
                  </a:lnTo>
                  <a:lnTo>
                    <a:pt x="1151" y="1927"/>
                  </a:lnTo>
                  <a:lnTo>
                    <a:pt x="5166" y="1927"/>
                  </a:lnTo>
                  <a:lnTo>
                    <a:pt x="5166" y="776"/>
                  </a:lnTo>
                  <a:lnTo>
                    <a:pt x="6290" y="776"/>
                  </a:lnTo>
                  <a:lnTo>
                    <a:pt x="62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0"/>
            <p:cNvSpPr/>
            <p:nvPr/>
          </p:nvSpPr>
          <p:spPr>
            <a:xfrm>
              <a:off x="7546050" y="3331525"/>
              <a:ext cx="560100" cy="790850"/>
            </a:xfrm>
            <a:custGeom>
              <a:avLst/>
              <a:gdLst/>
              <a:ahLst/>
              <a:cxnLst/>
              <a:rect l="l" t="t" r="r" b="b"/>
              <a:pathLst>
                <a:path w="22404" h="31634" extrusionOk="0">
                  <a:moveTo>
                    <a:pt x="15203" y="0"/>
                  </a:moveTo>
                  <a:cubicBezTo>
                    <a:pt x="15194" y="0"/>
                    <a:pt x="15185" y="0"/>
                    <a:pt x="15176" y="0"/>
                  </a:cubicBezTo>
                  <a:lnTo>
                    <a:pt x="7923" y="0"/>
                  </a:lnTo>
                  <a:cubicBezTo>
                    <a:pt x="6317" y="0"/>
                    <a:pt x="6210" y="2356"/>
                    <a:pt x="7816" y="2463"/>
                  </a:cubicBezTo>
                  <a:lnTo>
                    <a:pt x="7869" y="9395"/>
                  </a:lnTo>
                  <a:cubicBezTo>
                    <a:pt x="7869" y="9395"/>
                    <a:pt x="3239" y="22002"/>
                    <a:pt x="1446" y="27114"/>
                  </a:cubicBezTo>
                  <a:cubicBezTo>
                    <a:pt x="0" y="31234"/>
                    <a:pt x="2780" y="31634"/>
                    <a:pt x="3913" y="31634"/>
                  </a:cubicBezTo>
                  <a:cubicBezTo>
                    <a:pt x="4186" y="31634"/>
                    <a:pt x="4363" y="31611"/>
                    <a:pt x="4363" y="31611"/>
                  </a:cubicBezTo>
                  <a:lnTo>
                    <a:pt x="17907" y="31611"/>
                  </a:lnTo>
                  <a:cubicBezTo>
                    <a:pt x="22403" y="31584"/>
                    <a:pt x="20797" y="26632"/>
                    <a:pt x="20797" y="26632"/>
                  </a:cubicBezTo>
                  <a:lnTo>
                    <a:pt x="15337" y="9529"/>
                  </a:lnTo>
                  <a:lnTo>
                    <a:pt x="15337" y="2463"/>
                  </a:lnTo>
                  <a:cubicBezTo>
                    <a:pt x="16880" y="2277"/>
                    <a:pt x="16731" y="0"/>
                    <a:pt x="152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0"/>
            <p:cNvSpPr/>
            <p:nvPr/>
          </p:nvSpPr>
          <p:spPr>
            <a:xfrm>
              <a:off x="7636375" y="3654050"/>
              <a:ext cx="399500" cy="436300"/>
            </a:xfrm>
            <a:custGeom>
              <a:avLst/>
              <a:gdLst/>
              <a:ahLst/>
              <a:cxnLst/>
              <a:rect l="l" t="t" r="r" b="b"/>
              <a:pathLst>
                <a:path w="15980" h="17452" extrusionOk="0">
                  <a:moveTo>
                    <a:pt x="5541" y="0"/>
                  </a:moveTo>
                  <a:lnTo>
                    <a:pt x="2383" y="9904"/>
                  </a:lnTo>
                  <a:lnTo>
                    <a:pt x="830" y="14775"/>
                  </a:lnTo>
                  <a:cubicBezTo>
                    <a:pt x="830" y="14775"/>
                    <a:pt x="1" y="17452"/>
                    <a:pt x="2704" y="17452"/>
                  </a:cubicBezTo>
                  <a:lnTo>
                    <a:pt x="14106" y="17452"/>
                  </a:lnTo>
                  <a:cubicBezTo>
                    <a:pt x="14106" y="17452"/>
                    <a:pt x="15980" y="17371"/>
                    <a:pt x="15204" y="14481"/>
                  </a:cubicBezTo>
                  <a:cubicBezTo>
                    <a:pt x="14963" y="13597"/>
                    <a:pt x="14427" y="11858"/>
                    <a:pt x="13785" y="9904"/>
                  </a:cubicBezTo>
                  <a:cubicBezTo>
                    <a:pt x="12393" y="5541"/>
                    <a:pt x="10520" y="81"/>
                    <a:pt x="10520" y="81"/>
                  </a:cubicBezTo>
                  <a:lnTo>
                    <a:pt x="554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0"/>
            <p:cNvSpPr/>
            <p:nvPr/>
          </p:nvSpPr>
          <p:spPr>
            <a:xfrm>
              <a:off x="3750675" y="4122450"/>
              <a:ext cx="7041400" cy="25"/>
            </a:xfrm>
            <a:custGeom>
              <a:avLst/>
              <a:gdLst/>
              <a:ahLst/>
              <a:cxnLst/>
              <a:rect l="l" t="t" r="r" b="b"/>
              <a:pathLst>
                <a:path w="281656" h="1" extrusionOk="0">
                  <a:moveTo>
                    <a:pt x="1" y="0"/>
                  </a:moveTo>
                  <a:lnTo>
                    <a:pt x="281655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FF3DC-2E24-DEED-0E9A-A05ACB51CC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1225" y="1890290"/>
            <a:ext cx="421885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Primary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derived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from </a:t>
            </a:r>
            <a:r>
              <a:rPr kumimoji="0" lang="it-IT" altLang="it-IT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phage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display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experiments</a:t>
            </a:r>
            <a:endParaRPr kumimoji="0" lang="it-IT" altLang="it-IT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Molybdenum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used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binding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surface</a:t>
            </a: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Large peptide libraries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screened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surface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binding</a:t>
            </a: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Binding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strength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inferred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through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elution-based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assays</a:t>
            </a: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>
            <a:spLocks noGrp="1"/>
          </p:cNvSpPr>
          <p:nvPr>
            <p:ph type="title" idx="18"/>
          </p:nvPr>
        </p:nvSpPr>
        <p:spPr>
          <a:xfrm>
            <a:off x="2421000" y="28360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ELUTION EXPERIMENT OVERVIEW</a:t>
            </a:r>
            <a:endParaRPr dirty="0"/>
          </a:p>
        </p:txBody>
      </p:sp>
      <p:sp>
        <p:nvSpPr>
          <p:cNvPr id="141" name="Google Shape;141;p28"/>
          <p:cNvSpPr txBox="1">
            <a:spLocks noGrp="1"/>
          </p:cNvSpPr>
          <p:nvPr>
            <p:ph type="ctrTitle"/>
          </p:nvPr>
        </p:nvSpPr>
        <p:spPr>
          <a:xfrm flipH="1">
            <a:off x="773250" y="1735721"/>
            <a:ext cx="2504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INCUBATION</a:t>
            </a:r>
            <a:endParaRPr dirty="0"/>
          </a:p>
        </p:txBody>
      </p:sp>
      <p:sp>
        <p:nvSpPr>
          <p:cNvPr id="142" name="Google Shape;142;p28"/>
          <p:cNvSpPr txBox="1">
            <a:spLocks noGrp="1"/>
          </p:cNvSpPr>
          <p:nvPr>
            <p:ph type="subTitle" idx="1"/>
          </p:nvPr>
        </p:nvSpPr>
        <p:spPr>
          <a:xfrm flipH="1">
            <a:off x="773250" y="2243946"/>
            <a:ext cx="25041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Peptides incubated on molybdenum surface</a:t>
            </a:r>
            <a:endParaRPr dirty="0"/>
          </a:p>
        </p:txBody>
      </p:sp>
      <p:sp>
        <p:nvSpPr>
          <p:cNvPr id="143" name="Google Shape;143;p28"/>
          <p:cNvSpPr txBox="1">
            <a:spLocks noGrp="1"/>
          </p:cNvSpPr>
          <p:nvPr>
            <p:ph type="ctrTitle" idx="3"/>
          </p:nvPr>
        </p:nvSpPr>
        <p:spPr>
          <a:xfrm flipH="1">
            <a:off x="3379651" y="1735789"/>
            <a:ext cx="2384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WASH </a:t>
            </a:r>
            <a:endParaRPr dirty="0"/>
          </a:p>
        </p:txBody>
      </p:sp>
      <p:sp>
        <p:nvSpPr>
          <p:cNvPr id="144" name="Google Shape;144;p28"/>
          <p:cNvSpPr txBox="1">
            <a:spLocks noGrp="1"/>
          </p:cNvSpPr>
          <p:nvPr>
            <p:ph type="subTitle" idx="4"/>
          </p:nvPr>
        </p:nvSpPr>
        <p:spPr>
          <a:xfrm flipH="1">
            <a:off x="3277350" y="2243949"/>
            <a:ext cx="2589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Binding rate measured through sequential chemical washes</a:t>
            </a:r>
            <a:endParaRPr dirty="0"/>
          </a:p>
        </p:txBody>
      </p:sp>
      <p:sp>
        <p:nvSpPr>
          <p:cNvPr id="145" name="Google Shape;145;p28"/>
          <p:cNvSpPr txBox="1">
            <a:spLocks noGrp="1"/>
          </p:cNvSpPr>
          <p:nvPr>
            <p:ph type="ctrTitle" idx="6"/>
          </p:nvPr>
        </p:nvSpPr>
        <p:spPr>
          <a:xfrm flipH="1">
            <a:off x="5792712" y="1742097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SOLVENTS</a:t>
            </a:r>
            <a:endParaRPr dirty="0"/>
          </a:p>
        </p:txBody>
      </p:sp>
      <p:sp>
        <p:nvSpPr>
          <p:cNvPr id="146" name="Google Shape;146;p28"/>
          <p:cNvSpPr txBox="1">
            <a:spLocks noGrp="1"/>
          </p:cNvSpPr>
          <p:nvPr>
            <p:ph type="subTitle" idx="7"/>
          </p:nvPr>
        </p:nvSpPr>
        <p:spPr>
          <a:xfrm flipH="1">
            <a:off x="5724613" y="2243940"/>
            <a:ext cx="2589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Three washes applied with different solvents</a:t>
            </a:r>
            <a:endParaRPr dirty="0"/>
          </a:p>
        </p:txBody>
      </p:sp>
      <p:sp>
        <p:nvSpPr>
          <p:cNvPr id="147" name="Google Shape;147;p28"/>
          <p:cNvSpPr txBox="1">
            <a:spLocks noGrp="1"/>
          </p:cNvSpPr>
          <p:nvPr>
            <p:ph type="ctrTitle" idx="9"/>
          </p:nvPr>
        </p:nvSpPr>
        <p:spPr>
          <a:xfrm flipH="1">
            <a:off x="2042356" y="3407989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AFTER WASH</a:t>
            </a:r>
            <a:endParaRPr dirty="0"/>
          </a:p>
        </p:txBody>
      </p:sp>
      <p:sp>
        <p:nvSpPr>
          <p:cNvPr id="148" name="Google Shape;148;p28"/>
          <p:cNvSpPr txBox="1">
            <a:spLocks noGrp="1"/>
          </p:cNvSpPr>
          <p:nvPr>
            <p:ph type="subTitle" idx="13"/>
          </p:nvPr>
        </p:nvSpPr>
        <p:spPr>
          <a:xfrm flipH="1">
            <a:off x="2042356" y="3918766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Peptides remaining bound to the surface are quantified</a:t>
            </a:r>
            <a:endParaRPr dirty="0"/>
          </a:p>
        </p:txBody>
      </p:sp>
      <p:sp>
        <p:nvSpPr>
          <p:cNvPr id="149" name="Google Shape;149;p28"/>
          <p:cNvSpPr txBox="1">
            <a:spLocks noGrp="1"/>
          </p:cNvSpPr>
          <p:nvPr>
            <p:ph type="ctrTitle" idx="15"/>
          </p:nvPr>
        </p:nvSpPr>
        <p:spPr>
          <a:xfrm flipH="1">
            <a:off x="4571146" y="3407989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RETAIN</a:t>
            </a:r>
            <a:endParaRPr dirty="0"/>
          </a:p>
        </p:txBody>
      </p:sp>
      <p:sp>
        <p:nvSpPr>
          <p:cNvPr id="150" name="Google Shape;150;p28"/>
          <p:cNvSpPr txBox="1">
            <a:spLocks noGrp="1"/>
          </p:cNvSpPr>
          <p:nvPr>
            <p:ph type="subTitle" idx="16"/>
          </p:nvPr>
        </p:nvSpPr>
        <p:spPr>
          <a:xfrm flipH="1">
            <a:off x="4605346" y="3918766"/>
            <a:ext cx="2384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Peptides retained after stronger washes indicate stronger binding</a:t>
            </a:r>
            <a:endParaRPr dirty="0"/>
          </a:p>
        </p:txBody>
      </p:sp>
      <p:sp>
        <p:nvSpPr>
          <p:cNvPr id="151" name="Google Shape;151;p28"/>
          <p:cNvSpPr txBox="1">
            <a:spLocks noGrp="1"/>
          </p:cNvSpPr>
          <p:nvPr>
            <p:ph type="title" idx="2"/>
          </p:nvPr>
        </p:nvSpPr>
        <p:spPr>
          <a:xfrm>
            <a:off x="1760724" y="1238601"/>
            <a:ext cx="529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title" idx="5"/>
          </p:nvPr>
        </p:nvSpPr>
        <p:spPr>
          <a:xfrm>
            <a:off x="4098299" y="1238612"/>
            <a:ext cx="947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3" name="Google Shape;153;p28"/>
          <p:cNvSpPr txBox="1">
            <a:spLocks noGrp="1"/>
          </p:cNvSpPr>
          <p:nvPr>
            <p:ph type="title" idx="14"/>
          </p:nvPr>
        </p:nvSpPr>
        <p:spPr>
          <a:xfrm>
            <a:off x="2795206" y="2903084"/>
            <a:ext cx="947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54" name="Google Shape;154;p28"/>
          <p:cNvSpPr txBox="1">
            <a:spLocks noGrp="1"/>
          </p:cNvSpPr>
          <p:nvPr>
            <p:ph type="title" idx="17"/>
          </p:nvPr>
        </p:nvSpPr>
        <p:spPr>
          <a:xfrm>
            <a:off x="5323996" y="2903084"/>
            <a:ext cx="947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 </a:t>
            </a:r>
            <a:endParaRPr/>
          </a:p>
        </p:txBody>
      </p:sp>
      <p:sp>
        <p:nvSpPr>
          <p:cNvPr id="155" name="Google Shape;155;p28"/>
          <p:cNvSpPr txBox="1">
            <a:spLocks noGrp="1"/>
          </p:cNvSpPr>
          <p:nvPr>
            <p:ph type="title" idx="8"/>
          </p:nvPr>
        </p:nvSpPr>
        <p:spPr>
          <a:xfrm>
            <a:off x="6492612" y="1239070"/>
            <a:ext cx="1053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24;p31">
            <a:extLst>
              <a:ext uri="{FF2B5EF4-FFF2-40B4-BE49-F238E27FC236}">
                <a16:creationId xmlns:a16="http://schemas.microsoft.com/office/drawing/2014/main" id="{9C5771AD-E826-8E74-F4E4-AB87F0A5B223}"/>
              </a:ext>
            </a:extLst>
          </p:cNvPr>
          <p:cNvSpPr txBox="1">
            <a:spLocks/>
          </p:cNvSpPr>
          <p:nvPr/>
        </p:nvSpPr>
        <p:spPr>
          <a:xfrm flipH="1">
            <a:off x="1973100" y="2634130"/>
            <a:ext cx="2405333" cy="3941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2200" dirty="0">
                <a:solidFill>
                  <a:schemeClr val="dk1"/>
                </a:solidFill>
                <a:latin typeface="Teko Light"/>
                <a:cs typeface="Teko Light"/>
                <a:sym typeface="Teko Light"/>
              </a:rPr>
              <a:t>CHEMICAL PROPERTIES</a:t>
            </a:r>
          </a:p>
        </p:txBody>
      </p:sp>
      <p:sp>
        <p:nvSpPr>
          <p:cNvPr id="11" name="Google Shape;225;p31">
            <a:extLst>
              <a:ext uri="{FF2B5EF4-FFF2-40B4-BE49-F238E27FC236}">
                <a16:creationId xmlns:a16="http://schemas.microsoft.com/office/drawing/2014/main" id="{7B17E7D2-7CE0-0F3D-8F4F-94588CD4C410}"/>
              </a:ext>
            </a:extLst>
          </p:cNvPr>
          <p:cNvSpPr txBox="1">
            <a:spLocks/>
          </p:cNvSpPr>
          <p:nvPr/>
        </p:nvSpPr>
        <p:spPr>
          <a:xfrm flipH="1">
            <a:off x="1910002" y="2879783"/>
            <a:ext cx="2285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200"/>
            </a:pPr>
            <a:r>
              <a:rPr lang="en-US" dirty="0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Binding behavior reflects:</a:t>
            </a:r>
          </a:p>
          <a:p>
            <a:pPr marL="460375" indent="-285750"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Surface affinity</a:t>
            </a:r>
          </a:p>
          <a:p>
            <a:pPr marL="460375" indent="-285750"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Resistance to chemical elution</a:t>
            </a:r>
          </a:p>
        </p:txBody>
      </p:sp>
      <p:sp>
        <p:nvSpPr>
          <p:cNvPr id="12" name="Google Shape;225;p31">
            <a:extLst>
              <a:ext uri="{FF2B5EF4-FFF2-40B4-BE49-F238E27FC236}">
                <a16:creationId xmlns:a16="http://schemas.microsoft.com/office/drawing/2014/main" id="{48723309-B612-815E-2093-9FB2D0F939C1}"/>
              </a:ext>
            </a:extLst>
          </p:cNvPr>
          <p:cNvSpPr txBox="1">
            <a:spLocks/>
          </p:cNvSpPr>
          <p:nvPr/>
        </p:nvSpPr>
        <p:spPr>
          <a:xfrm flipH="1">
            <a:off x="4378433" y="3040998"/>
            <a:ext cx="2285700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87313" indent="26988" algn="ctr"/>
            <a:r>
              <a:rPr lang="en-US" dirty="0"/>
              <a:t>Different wash conditions provide complementary binding information</a:t>
            </a:r>
          </a:p>
        </p:txBody>
      </p:sp>
      <p:sp>
        <p:nvSpPr>
          <p:cNvPr id="13" name="Google Shape;216;p31">
            <a:extLst>
              <a:ext uri="{FF2B5EF4-FFF2-40B4-BE49-F238E27FC236}">
                <a16:creationId xmlns:a16="http://schemas.microsoft.com/office/drawing/2014/main" id="{639B65C2-DF27-2F81-D24E-41B1126C9621}"/>
              </a:ext>
            </a:extLst>
          </p:cNvPr>
          <p:cNvSpPr txBox="1">
            <a:spLocks/>
          </p:cNvSpPr>
          <p:nvPr/>
        </p:nvSpPr>
        <p:spPr>
          <a:xfrm>
            <a:off x="2021651" y="172961"/>
            <a:ext cx="43020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3600" b="0" i="0" u="none" strike="noStrike" cap="none">
                <a:solidFill>
                  <a:schemeClr val="accent2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it-IT" dirty="0"/>
              <a:t>DATA CHARACTERISTICS</a:t>
            </a:r>
          </a:p>
        </p:txBody>
      </p:sp>
      <p:sp>
        <p:nvSpPr>
          <p:cNvPr id="14" name="Google Shape;222;p31">
            <a:extLst>
              <a:ext uri="{FF2B5EF4-FFF2-40B4-BE49-F238E27FC236}">
                <a16:creationId xmlns:a16="http://schemas.microsoft.com/office/drawing/2014/main" id="{DEF8A63B-CDE1-25B9-DD2E-5BB14808A537}"/>
              </a:ext>
            </a:extLst>
          </p:cNvPr>
          <p:cNvSpPr txBox="1">
            <a:spLocks/>
          </p:cNvSpPr>
          <p:nvPr/>
        </p:nvSpPr>
        <p:spPr>
          <a:xfrm flipH="1">
            <a:off x="2021651" y="1069729"/>
            <a:ext cx="175590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2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it-IT" dirty="0"/>
              <a:t>SEQUENCE LENGTH</a:t>
            </a:r>
          </a:p>
        </p:txBody>
      </p:sp>
      <p:sp>
        <p:nvSpPr>
          <p:cNvPr id="15" name="Google Shape;223;p31">
            <a:extLst>
              <a:ext uri="{FF2B5EF4-FFF2-40B4-BE49-F238E27FC236}">
                <a16:creationId xmlns:a16="http://schemas.microsoft.com/office/drawing/2014/main" id="{4B9984A3-2D20-BB5A-177E-D4634FED695A}"/>
              </a:ext>
            </a:extLst>
          </p:cNvPr>
          <p:cNvSpPr txBox="1">
            <a:spLocks/>
          </p:cNvSpPr>
          <p:nvPr/>
        </p:nvSpPr>
        <p:spPr>
          <a:xfrm flipH="1">
            <a:off x="1925998" y="1427035"/>
            <a:ext cx="2159501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pPr marL="0" indent="0" algn="ctr"/>
            <a:r>
              <a:rPr lang="en-US" dirty="0"/>
              <a:t>All peptides are </a:t>
            </a:r>
            <a:r>
              <a:rPr lang="en-US" b="1" dirty="0"/>
              <a:t>12 amino acids long </a:t>
            </a:r>
            <a:r>
              <a:rPr lang="en-US" dirty="0"/>
              <a:t>(balance between diversity and functionality)</a:t>
            </a:r>
          </a:p>
        </p:txBody>
      </p:sp>
      <p:sp>
        <p:nvSpPr>
          <p:cNvPr id="16" name="Google Shape;229;p31">
            <a:extLst>
              <a:ext uri="{FF2B5EF4-FFF2-40B4-BE49-F238E27FC236}">
                <a16:creationId xmlns:a16="http://schemas.microsoft.com/office/drawing/2014/main" id="{2F0FC4D1-3C50-0D53-49A9-47AD0FC698B8}"/>
              </a:ext>
            </a:extLst>
          </p:cNvPr>
          <p:cNvSpPr txBox="1">
            <a:spLocks/>
          </p:cNvSpPr>
          <p:nvPr/>
        </p:nvSpPr>
        <p:spPr>
          <a:xfrm flipH="1">
            <a:off x="4893073" y="1069729"/>
            <a:ext cx="1643553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2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it-IT"/>
              <a:t>MEASUREMENTS</a:t>
            </a:r>
            <a:endParaRPr lang="it-IT" dirty="0"/>
          </a:p>
        </p:txBody>
      </p:sp>
      <p:sp>
        <p:nvSpPr>
          <p:cNvPr id="17" name="Google Shape;230;p31">
            <a:extLst>
              <a:ext uri="{FF2B5EF4-FFF2-40B4-BE49-F238E27FC236}">
                <a16:creationId xmlns:a16="http://schemas.microsoft.com/office/drawing/2014/main" id="{DE17C273-A429-4F24-C5D0-F41409E94F36}"/>
              </a:ext>
            </a:extLst>
          </p:cNvPr>
          <p:cNvSpPr txBox="1">
            <a:spLocks/>
          </p:cNvSpPr>
          <p:nvPr/>
        </p:nvSpPr>
        <p:spPr>
          <a:xfrm flipH="1">
            <a:off x="4572000" y="1475151"/>
            <a:ext cx="2285700" cy="115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4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ind Vadodara Light"/>
              <a:buNone/>
              <a:defRPr sz="1200" b="0" i="0" u="none" strike="noStrike" cap="none">
                <a:solidFill>
                  <a:schemeClr val="dk1"/>
                </a:solidFill>
                <a:latin typeface="Hind Vadodara Light"/>
                <a:ea typeface="Hind Vadodara Light"/>
                <a:cs typeface="Hind Vadodara Light"/>
                <a:sym typeface="Hind Vadodara Light"/>
              </a:defRPr>
            </a:lvl9pPr>
          </a:lstStyle>
          <a:p>
            <a:r>
              <a:rPr lang="en-US" dirty="0"/>
              <a:t>Binding measured across:</a:t>
            </a:r>
          </a:p>
          <a:p>
            <a:pPr marL="342900" indent="-168275">
              <a:buFont typeface="Arial" panose="020B0604020202020204" pitchFamily="34" charset="0"/>
              <a:buChar char="•"/>
            </a:pPr>
            <a:r>
              <a:rPr lang="en-US" dirty="0"/>
              <a:t>Initial binding</a:t>
            </a:r>
          </a:p>
          <a:p>
            <a:pPr marL="363538" indent="-188913">
              <a:buFont typeface="Arial" panose="020B0604020202020204" pitchFamily="34" charset="0"/>
              <a:buChar char="•"/>
            </a:pPr>
            <a:r>
              <a:rPr lang="en-US" dirty="0"/>
              <a:t>Multiple solvent wash conditions</a:t>
            </a:r>
          </a:p>
        </p:txBody>
      </p:sp>
      <p:sp>
        <p:nvSpPr>
          <p:cNvPr id="18" name="Google Shape;224;p31">
            <a:extLst>
              <a:ext uri="{FF2B5EF4-FFF2-40B4-BE49-F238E27FC236}">
                <a16:creationId xmlns:a16="http://schemas.microsoft.com/office/drawing/2014/main" id="{470FD75F-C3BC-8FC3-1686-0A3A70C72A78}"/>
              </a:ext>
            </a:extLst>
          </p:cNvPr>
          <p:cNvSpPr txBox="1">
            <a:spLocks/>
          </p:cNvSpPr>
          <p:nvPr/>
        </p:nvSpPr>
        <p:spPr>
          <a:xfrm flipH="1">
            <a:off x="4886373" y="2643790"/>
            <a:ext cx="1650253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Light"/>
              <a:buNone/>
              <a:defRPr sz="2200" b="0" i="0" u="none" strike="noStrike" cap="none">
                <a:solidFill>
                  <a:schemeClr val="dk1"/>
                </a:solidFill>
                <a:latin typeface="Teko Light"/>
                <a:ea typeface="Teko Light"/>
                <a:cs typeface="Teko Light"/>
                <a:sym typeface="Teko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Teko Light"/>
              <a:buNone/>
              <a:defRPr sz="1800" b="0" i="0" u="none" strike="noStrike" cap="none">
                <a:solidFill>
                  <a:srgbClr val="434343"/>
                </a:solidFill>
                <a:latin typeface="Teko Light"/>
                <a:ea typeface="Teko Light"/>
                <a:cs typeface="Teko Light"/>
                <a:sym typeface="Teko Light"/>
              </a:defRPr>
            </a:lvl9pPr>
          </a:lstStyle>
          <a:p>
            <a:r>
              <a:rPr lang="it-IT" dirty="0"/>
              <a:t>RETAIN FORCE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0"/>
          <p:cNvSpPr txBox="1">
            <a:spLocks noGrp="1"/>
          </p:cNvSpPr>
          <p:nvPr>
            <p:ph type="title" idx="8"/>
          </p:nvPr>
        </p:nvSpPr>
        <p:spPr>
          <a:xfrm>
            <a:off x="2421000" y="402798"/>
            <a:ext cx="43020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 CONSTRUCTION</a:t>
            </a:r>
            <a:endParaRPr dirty="0"/>
          </a:p>
        </p:txBody>
      </p:sp>
      <p:sp>
        <p:nvSpPr>
          <p:cNvPr id="353" name="Google Shape;353;p40"/>
          <p:cNvSpPr/>
          <p:nvPr/>
        </p:nvSpPr>
        <p:spPr>
          <a:xfrm rot="10800000">
            <a:off x="4673471" y="1434619"/>
            <a:ext cx="2952600" cy="1313100"/>
          </a:xfrm>
          <a:prstGeom prst="roundRect">
            <a:avLst>
              <a:gd name="adj" fmla="val 923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40"/>
          <p:cNvSpPr/>
          <p:nvPr/>
        </p:nvSpPr>
        <p:spPr>
          <a:xfrm rot="10800000">
            <a:off x="4673471" y="2894922"/>
            <a:ext cx="2952600" cy="1313100"/>
          </a:xfrm>
          <a:prstGeom prst="roundRect">
            <a:avLst>
              <a:gd name="adj" fmla="val 923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40"/>
          <p:cNvSpPr/>
          <p:nvPr/>
        </p:nvSpPr>
        <p:spPr>
          <a:xfrm rot="10800000">
            <a:off x="7235335" y="3038471"/>
            <a:ext cx="942600" cy="94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40"/>
          <p:cNvSpPr/>
          <p:nvPr/>
        </p:nvSpPr>
        <p:spPr>
          <a:xfrm rot="10800000">
            <a:off x="7281796" y="3099525"/>
            <a:ext cx="820500" cy="82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40"/>
          <p:cNvSpPr/>
          <p:nvPr/>
        </p:nvSpPr>
        <p:spPr>
          <a:xfrm rot="10800000">
            <a:off x="7235335" y="1627146"/>
            <a:ext cx="942600" cy="94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40"/>
          <p:cNvSpPr/>
          <p:nvPr/>
        </p:nvSpPr>
        <p:spPr>
          <a:xfrm>
            <a:off x="1517929" y="2864831"/>
            <a:ext cx="2952600" cy="1313100"/>
          </a:xfrm>
          <a:prstGeom prst="roundRect">
            <a:avLst>
              <a:gd name="adj" fmla="val 923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9" name="Google Shape;359;p40"/>
          <p:cNvSpPr/>
          <p:nvPr/>
        </p:nvSpPr>
        <p:spPr>
          <a:xfrm>
            <a:off x="1517929" y="1434619"/>
            <a:ext cx="2952600" cy="1313100"/>
          </a:xfrm>
          <a:prstGeom prst="roundRect">
            <a:avLst>
              <a:gd name="adj" fmla="val 923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40"/>
          <p:cNvSpPr/>
          <p:nvPr/>
        </p:nvSpPr>
        <p:spPr>
          <a:xfrm>
            <a:off x="966065" y="1631479"/>
            <a:ext cx="942600" cy="94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0"/>
          <p:cNvSpPr txBox="1">
            <a:spLocks noGrp="1"/>
          </p:cNvSpPr>
          <p:nvPr>
            <p:ph type="subTitle" idx="1"/>
          </p:nvPr>
        </p:nvSpPr>
        <p:spPr>
          <a:xfrm flipH="1">
            <a:off x="5126168" y="2966850"/>
            <a:ext cx="18693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en-US" dirty="0"/>
              <a:t>Filtered datasets used to facilitate model training and evaluation</a:t>
            </a:r>
            <a:endParaRPr dirty="0"/>
          </a:p>
        </p:txBody>
      </p:sp>
      <p:sp>
        <p:nvSpPr>
          <p:cNvPr id="363" name="Google Shape;363;p40"/>
          <p:cNvSpPr txBox="1">
            <a:spLocks noGrp="1"/>
          </p:cNvSpPr>
          <p:nvPr>
            <p:ph type="subTitle" idx="5"/>
          </p:nvPr>
        </p:nvSpPr>
        <p:spPr>
          <a:xfrm flipH="1">
            <a:off x="2202285" y="1551122"/>
            <a:ext cx="18693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it-IT" dirty="0" err="1"/>
              <a:t>Original</a:t>
            </a:r>
            <a:r>
              <a:rPr lang="it-IT" dirty="0"/>
              <a:t> </a:t>
            </a:r>
            <a:r>
              <a:rPr lang="it-IT" dirty="0" err="1"/>
              <a:t>experiment</a:t>
            </a:r>
            <a:r>
              <a:rPr lang="it-IT" dirty="0"/>
              <a:t> </a:t>
            </a:r>
            <a:r>
              <a:rPr lang="it-IT" dirty="0" err="1"/>
              <a:t>screened</a:t>
            </a:r>
            <a:r>
              <a:rPr lang="it-IT" dirty="0"/>
              <a:t> </a:t>
            </a:r>
            <a:r>
              <a:rPr lang="it-IT" b="1" dirty="0"/>
              <a:t>~1 </a:t>
            </a:r>
            <a:r>
              <a:rPr lang="it-IT" b="1" dirty="0" err="1"/>
              <a:t>million</a:t>
            </a:r>
            <a:r>
              <a:rPr lang="it-IT" b="1" dirty="0"/>
              <a:t> </a:t>
            </a:r>
            <a:r>
              <a:rPr lang="it-IT" b="1" dirty="0" err="1"/>
              <a:t>peptides</a:t>
            </a:r>
            <a:r>
              <a:rPr lang="it-IT" b="1" dirty="0"/>
              <a:t>. </a:t>
            </a:r>
            <a:endParaRPr dirty="0"/>
          </a:p>
        </p:txBody>
      </p:sp>
      <p:sp>
        <p:nvSpPr>
          <p:cNvPr id="369" name="Google Shape;369;p40"/>
          <p:cNvSpPr/>
          <p:nvPr/>
        </p:nvSpPr>
        <p:spPr>
          <a:xfrm>
            <a:off x="1041704" y="1692525"/>
            <a:ext cx="820500" cy="82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40"/>
          <p:cNvSpPr/>
          <p:nvPr/>
        </p:nvSpPr>
        <p:spPr>
          <a:xfrm>
            <a:off x="966065" y="3042804"/>
            <a:ext cx="942600" cy="94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40"/>
          <p:cNvSpPr/>
          <p:nvPr/>
        </p:nvSpPr>
        <p:spPr>
          <a:xfrm>
            <a:off x="1079741" y="3170625"/>
            <a:ext cx="700500" cy="70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0"/>
          <p:cNvSpPr/>
          <p:nvPr/>
        </p:nvSpPr>
        <p:spPr>
          <a:xfrm>
            <a:off x="1079741" y="1752525"/>
            <a:ext cx="700500" cy="70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40"/>
          <p:cNvSpPr/>
          <p:nvPr/>
        </p:nvSpPr>
        <p:spPr>
          <a:xfrm>
            <a:off x="7351316" y="3170625"/>
            <a:ext cx="700500" cy="70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40"/>
          <p:cNvSpPr/>
          <p:nvPr/>
        </p:nvSpPr>
        <p:spPr>
          <a:xfrm>
            <a:off x="7351316" y="1752525"/>
            <a:ext cx="700500" cy="70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D3D1B3-C7F6-4CBB-D43F-8D08FEAE38A4}"/>
              </a:ext>
            </a:extLst>
          </p:cNvPr>
          <p:cNvSpPr txBox="1"/>
          <p:nvPr/>
        </p:nvSpPr>
        <p:spPr>
          <a:xfrm>
            <a:off x="1996579" y="3038471"/>
            <a:ext cx="220066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dk1"/>
                </a:solidFill>
                <a:latin typeface="Hind Vadodara Light"/>
                <a:cs typeface="Hind Vadodara Light"/>
                <a:sym typeface="Hind Vadodara Light"/>
              </a:rPr>
              <a:t>Multiple filtering steps applied to remove low-confidence sequences and reduce noise</a:t>
            </a:r>
          </a:p>
          <a:p>
            <a:endParaRPr lang="it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342AAE-58CF-B5CC-3025-E6E3F70D8EDF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pPr marL="87313" indent="26988"/>
            <a:r>
              <a:rPr lang="it-IT" dirty="0" err="1"/>
              <a:t>Peptides</a:t>
            </a:r>
            <a:r>
              <a:rPr lang="it-IT" dirty="0"/>
              <a:t> </a:t>
            </a:r>
            <a:r>
              <a:rPr lang="it-IT" dirty="0" err="1"/>
              <a:t>retrieved</a:t>
            </a:r>
            <a:r>
              <a:rPr lang="it-IT" dirty="0"/>
              <a:t> from </a:t>
            </a:r>
            <a:r>
              <a:rPr lang="it-IT" dirty="0" err="1"/>
              <a:t>fastq</a:t>
            </a:r>
            <a:r>
              <a:rPr lang="it-IT" dirty="0"/>
              <a:t> files. 3 samples for </a:t>
            </a:r>
            <a:r>
              <a:rPr lang="it-IT" dirty="0" err="1"/>
              <a:t>each</a:t>
            </a:r>
            <a:r>
              <a:rPr lang="it-IT" dirty="0"/>
              <a:t> wash </a:t>
            </a:r>
            <a:r>
              <a:rPr lang="it-IT" dirty="0" err="1"/>
              <a:t>sequenced</a:t>
            </a:r>
            <a:r>
              <a:rPr lang="it-IT" dirty="0"/>
              <a:t> 2 times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/>
          <p:nvPr/>
        </p:nvSpPr>
        <p:spPr>
          <a:xfrm rot="-7658695">
            <a:off x="2839411" y="3292933"/>
            <a:ext cx="11580430" cy="3957292"/>
          </a:xfrm>
          <a:custGeom>
            <a:avLst/>
            <a:gdLst/>
            <a:ahLst/>
            <a:cxnLst/>
            <a:rect l="l" t="t" r="r" b="b"/>
            <a:pathLst>
              <a:path w="83363" h="28487" extrusionOk="0">
                <a:moveTo>
                  <a:pt x="8782" y="9751"/>
                </a:moveTo>
                <a:cubicBezTo>
                  <a:pt x="9904" y="9751"/>
                  <a:pt x="11008" y="10189"/>
                  <a:pt x="11833" y="11014"/>
                </a:cubicBezTo>
                <a:cubicBezTo>
                  <a:pt x="13059" y="12240"/>
                  <a:pt x="13428" y="14096"/>
                  <a:pt x="12762" y="15705"/>
                </a:cubicBezTo>
                <a:cubicBezTo>
                  <a:pt x="12096" y="17313"/>
                  <a:pt x="10530" y="18362"/>
                  <a:pt x="8787" y="18362"/>
                </a:cubicBezTo>
                <a:cubicBezTo>
                  <a:pt x="6406" y="18362"/>
                  <a:pt x="4478" y="16435"/>
                  <a:pt x="4478" y="14054"/>
                </a:cubicBezTo>
                <a:cubicBezTo>
                  <a:pt x="4478" y="12318"/>
                  <a:pt x="5527" y="10745"/>
                  <a:pt x="7136" y="10079"/>
                </a:cubicBezTo>
                <a:cubicBezTo>
                  <a:pt x="7668" y="9858"/>
                  <a:pt x="8227" y="9751"/>
                  <a:pt x="8782" y="9751"/>
                </a:cubicBezTo>
                <a:close/>
                <a:moveTo>
                  <a:pt x="68293" y="3038"/>
                </a:moveTo>
                <a:cubicBezTo>
                  <a:pt x="69712" y="3038"/>
                  <a:pt x="71143" y="3313"/>
                  <a:pt x="72507" y="3879"/>
                </a:cubicBezTo>
                <a:cubicBezTo>
                  <a:pt x="76624" y="5586"/>
                  <a:pt x="79309" y="9604"/>
                  <a:pt x="79309" y="14054"/>
                </a:cubicBezTo>
                <a:cubicBezTo>
                  <a:pt x="79309" y="20140"/>
                  <a:pt x="74378" y="25072"/>
                  <a:pt x="68298" y="25072"/>
                </a:cubicBezTo>
                <a:cubicBezTo>
                  <a:pt x="63842" y="25072"/>
                  <a:pt x="59824" y="22386"/>
                  <a:pt x="58116" y="18270"/>
                </a:cubicBezTo>
                <a:cubicBezTo>
                  <a:pt x="56409" y="14153"/>
                  <a:pt x="57351" y="9420"/>
                  <a:pt x="60504" y="6267"/>
                </a:cubicBezTo>
                <a:cubicBezTo>
                  <a:pt x="62613" y="4158"/>
                  <a:pt x="65428" y="3038"/>
                  <a:pt x="68293" y="3038"/>
                </a:cubicBezTo>
                <a:close/>
                <a:moveTo>
                  <a:pt x="69116" y="1"/>
                </a:moveTo>
                <a:cubicBezTo>
                  <a:pt x="67760" y="1"/>
                  <a:pt x="66394" y="195"/>
                  <a:pt x="65060" y="591"/>
                </a:cubicBezTo>
                <a:cubicBezTo>
                  <a:pt x="64458" y="697"/>
                  <a:pt x="63863" y="839"/>
                  <a:pt x="63275" y="1038"/>
                </a:cubicBezTo>
                <a:cubicBezTo>
                  <a:pt x="60618" y="1895"/>
                  <a:pt x="58201" y="3595"/>
                  <a:pt x="55573" y="5388"/>
                </a:cubicBezTo>
                <a:cubicBezTo>
                  <a:pt x="51215" y="8364"/>
                  <a:pt x="46241" y="11574"/>
                  <a:pt x="38504" y="11574"/>
                </a:cubicBezTo>
                <a:cubicBezTo>
                  <a:pt x="35209" y="11574"/>
                  <a:pt x="27315" y="10837"/>
                  <a:pt x="20492" y="10128"/>
                </a:cubicBezTo>
                <a:cubicBezTo>
                  <a:pt x="19046" y="9980"/>
                  <a:pt x="17644" y="9824"/>
                  <a:pt x="16347" y="9682"/>
                </a:cubicBezTo>
                <a:cubicBezTo>
                  <a:pt x="14753" y="6941"/>
                  <a:pt x="11848" y="5331"/>
                  <a:pt x="8792" y="5331"/>
                </a:cubicBezTo>
                <a:cubicBezTo>
                  <a:pt x="8016" y="5331"/>
                  <a:pt x="7231" y="5435"/>
                  <a:pt x="6455" y="5650"/>
                </a:cubicBezTo>
                <a:cubicBezTo>
                  <a:pt x="2629" y="6713"/>
                  <a:pt x="0" y="10228"/>
                  <a:pt x="64" y="14203"/>
                </a:cubicBezTo>
                <a:cubicBezTo>
                  <a:pt x="128" y="18178"/>
                  <a:pt x="2863" y="21607"/>
                  <a:pt x="6725" y="22542"/>
                </a:cubicBezTo>
                <a:cubicBezTo>
                  <a:pt x="7415" y="22711"/>
                  <a:pt x="8109" y="22792"/>
                  <a:pt x="8796" y="22792"/>
                </a:cubicBezTo>
                <a:cubicBezTo>
                  <a:pt x="11951" y="22792"/>
                  <a:pt x="14933" y="21074"/>
                  <a:pt x="16481" y="18199"/>
                </a:cubicBezTo>
                <a:cubicBezTo>
                  <a:pt x="17629" y="18078"/>
                  <a:pt x="18855" y="17944"/>
                  <a:pt x="20123" y="17816"/>
                </a:cubicBezTo>
                <a:cubicBezTo>
                  <a:pt x="27032" y="17108"/>
                  <a:pt x="35152" y="16342"/>
                  <a:pt x="38504" y="16342"/>
                </a:cubicBezTo>
                <a:cubicBezTo>
                  <a:pt x="49422" y="16342"/>
                  <a:pt x="54829" y="22719"/>
                  <a:pt x="60795" y="25802"/>
                </a:cubicBezTo>
                <a:cubicBezTo>
                  <a:pt x="63258" y="27575"/>
                  <a:pt x="66177" y="28486"/>
                  <a:pt x="69121" y="28486"/>
                </a:cubicBezTo>
                <a:cubicBezTo>
                  <a:pt x="70987" y="28486"/>
                  <a:pt x="72864" y="28120"/>
                  <a:pt x="74640" y="27375"/>
                </a:cubicBezTo>
                <a:cubicBezTo>
                  <a:pt x="79210" y="25455"/>
                  <a:pt x="82455" y="21295"/>
                  <a:pt x="83207" y="16392"/>
                </a:cubicBezTo>
                <a:cubicBezTo>
                  <a:pt x="83313" y="15683"/>
                  <a:pt x="83362" y="14968"/>
                  <a:pt x="83362" y="14252"/>
                </a:cubicBezTo>
                <a:cubicBezTo>
                  <a:pt x="83362" y="9951"/>
                  <a:pt x="81428" y="5891"/>
                  <a:pt x="78091" y="3184"/>
                </a:cubicBezTo>
                <a:cubicBezTo>
                  <a:pt x="75521" y="1099"/>
                  <a:pt x="72345" y="1"/>
                  <a:pt x="691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2"/>
          <p:cNvSpPr txBox="1">
            <a:spLocks noGrp="1"/>
          </p:cNvSpPr>
          <p:nvPr>
            <p:ph type="ctrTitle"/>
          </p:nvPr>
        </p:nvSpPr>
        <p:spPr>
          <a:xfrm flipH="1">
            <a:off x="294477" y="149400"/>
            <a:ext cx="3882508" cy="66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t-IT" dirty="0"/>
              <a:t>MOTIVATION FOR MACHINE LEARNING</a:t>
            </a:r>
            <a:endParaRPr dirty="0"/>
          </a:p>
        </p:txBody>
      </p:sp>
      <p:sp>
        <p:nvSpPr>
          <p:cNvPr id="237" name="Google Shape;237;p32"/>
          <p:cNvSpPr txBox="1">
            <a:spLocks noGrp="1"/>
          </p:cNvSpPr>
          <p:nvPr>
            <p:ph type="subTitle" idx="1"/>
          </p:nvPr>
        </p:nvSpPr>
        <p:spPr>
          <a:xfrm flipH="1">
            <a:off x="219448" y="1045468"/>
            <a:ext cx="3001383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it-IT" altLang="it-IT" b="1" dirty="0">
                <a:sym typeface="Arial"/>
              </a:rPr>
              <a:t>1. </a:t>
            </a:r>
            <a:r>
              <a:rPr lang="it-IT" altLang="it-IT" dirty="0">
                <a:sym typeface="Arial"/>
              </a:rPr>
              <a:t>Wet-lab </a:t>
            </a:r>
            <a:r>
              <a:rPr lang="it-IT" altLang="it-IT" dirty="0" err="1">
                <a:sym typeface="Arial"/>
              </a:rPr>
              <a:t>binding</a:t>
            </a:r>
            <a:r>
              <a:rPr lang="it-IT" altLang="it-IT" dirty="0">
                <a:sym typeface="Arial"/>
              </a:rPr>
              <a:t> </a:t>
            </a:r>
            <a:r>
              <a:rPr lang="it-IT" altLang="it-IT" dirty="0" err="1">
                <a:sym typeface="Arial"/>
              </a:rPr>
              <a:t>experiments</a:t>
            </a:r>
            <a:r>
              <a:rPr lang="it-IT" altLang="it-IT" dirty="0">
                <a:sym typeface="Arial"/>
              </a:rPr>
              <a:t> are:</a:t>
            </a:r>
          </a:p>
          <a:p>
            <a:pPr marL="180975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it-IT" altLang="it-IT" dirty="0">
                <a:sym typeface="Arial"/>
              </a:rPr>
              <a:t>Time-</a:t>
            </a:r>
            <a:r>
              <a:rPr lang="it-IT" altLang="it-IT" dirty="0" err="1">
                <a:sym typeface="Arial"/>
              </a:rPr>
              <a:t>consuming</a:t>
            </a:r>
            <a:endParaRPr lang="it-IT" altLang="it-IT" dirty="0">
              <a:sym typeface="Arial"/>
            </a:endParaRPr>
          </a:p>
          <a:p>
            <a:pPr marL="180975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it-IT" altLang="it-IT" dirty="0" err="1">
                <a:sym typeface="Arial"/>
              </a:rPr>
              <a:t>Costly</a:t>
            </a:r>
            <a:endParaRPr lang="it-IT" altLang="it-IT" dirty="0">
              <a:sym typeface="Arial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it-IT" altLang="it-IT" dirty="0">
              <a:sym typeface="Arial"/>
            </a:endParaRPr>
          </a:p>
          <a:p>
            <a:pPr marL="180975" lvl="0" indent="-180975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it-IT" altLang="it-IT" b="1" dirty="0">
                <a:sym typeface="Arial"/>
              </a:rPr>
              <a:t>2. </a:t>
            </a:r>
            <a:r>
              <a:rPr lang="it-IT" altLang="it-IT" dirty="0" err="1">
                <a:sym typeface="Arial"/>
              </a:rPr>
              <a:t>Peptides</a:t>
            </a:r>
            <a:r>
              <a:rPr lang="it-IT" altLang="it-IT" dirty="0">
                <a:sym typeface="Arial"/>
              </a:rPr>
              <a:t> with </a:t>
            </a:r>
            <a:r>
              <a:rPr lang="it-IT" altLang="it-IT" dirty="0" err="1">
                <a:sym typeface="Arial"/>
              </a:rPr>
              <a:t>similar</a:t>
            </a:r>
            <a:r>
              <a:rPr lang="it-IT" altLang="it-IT" dirty="0">
                <a:sym typeface="Arial"/>
              </a:rPr>
              <a:t> </a:t>
            </a:r>
            <a:r>
              <a:rPr lang="it-IT" altLang="it-IT" dirty="0" err="1">
                <a:sym typeface="Arial"/>
              </a:rPr>
              <a:t>physicochemical</a:t>
            </a:r>
            <a:r>
              <a:rPr lang="it-IT" altLang="it-IT" dirty="0">
                <a:sym typeface="Arial"/>
              </a:rPr>
              <a:t> </a:t>
            </a:r>
            <a:r>
              <a:rPr lang="it-IT" altLang="it-IT" dirty="0" err="1">
                <a:sym typeface="Arial"/>
              </a:rPr>
              <a:t>properties</a:t>
            </a:r>
            <a:r>
              <a:rPr lang="it-IT" altLang="it-IT" dirty="0">
                <a:sym typeface="Arial"/>
              </a:rPr>
              <a:t> </a:t>
            </a:r>
            <a:r>
              <a:rPr lang="it-IT" altLang="it-IT" dirty="0" err="1">
                <a:sym typeface="Arial"/>
              </a:rPr>
              <a:t>often</a:t>
            </a:r>
            <a:r>
              <a:rPr lang="it-IT" altLang="it-IT" dirty="0">
                <a:sym typeface="Arial"/>
              </a:rPr>
              <a:t> show </a:t>
            </a:r>
            <a:r>
              <a:rPr lang="it-IT" altLang="it-IT" dirty="0" err="1">
                <a:sym typeface="Arial"/>
              </a:rPr>
              <a:t>similar</a:t>
            </a:r>
            <a:r>
              <a:rPr lang="it-IT" altLang="it-IT" dirty="0">
                <a:sym typeface="Arial"/>
              </a:rPr>
              <a:t> </a:t>
            </a:r>
            <a:r>
              <a:rPr lang="it-IT" altLang="it-IT" dirty="0" err="1">
                <a:sym typeface="Arial"/>
              </a:rPr>
              <a:t>binding</a:t>
            </a:r>
            <a:r>
              <a:rPr lang="it-IT" altLang="it-IT" dirty="0">
                <a:sym typeface="Arial"/>
              </a:rPr>
              <a:t> </a:t>
            </a:r>
            <a:r>
              <a:rPr lang="it-IT" altLang="it-IT" dirty="0" err="1">
                <a:sym typeface="Arial"/>
              </a:rPr>
              <a:t>behavior</a:t>
            </a:r>
            <a:endParaRPr lang="it-IT" altLang="it-IT" dirty="0">
              <a:sym typeface="Arial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it-IT" altLang="it-IT" dirty="0">
              <a:sym typeface="Arial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it-IT" altLang="it-IT" b="1" dirty="0">
                <a:sym typeface="Arial"/>
              </a:rPr>
              <a:t>3. </a:t>
            </a:r>
            <a:r>
              <a:rPr lang="it-IT" altLang="it-IT" dirty="0">
                <a:sym typeface="Arial"/>
              </a:rPr>
              <a:t>A machine learning model can:</a:t>
            </a:r>
          </a:p>
          <a:p>
            <a:pPr marL="180975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it-IT" altLang="it-IT" dirty="0" err="1">
                <a:sym typeface="Arial"/>
              </a:rPr>
              <a:t>Learn</a:t>
            </a:r>
            <a:r>
              <a:rPr lang="it-IT" altLang="it-IT" dirty="0">
                <a:sym typeface="Arial"/>
              </a:rPr>
              <a:t> </a:t>
            </a:r>
            <a:r>
              <a:rPr lang="it-IT" altLang="it-IT" dirty="0" err="1">
                <a:sym typeface="Arial"/>
              </a:rPr>
              <a:t>binding</a:t>
            </a:r>
            <a:r>
              <a:rPr lang="it-IT" altLang="it-IT" dirty="0">
                <a:sym typeface="Arial"/>
              </a:rPr>
              <a:t> patterns from </a:t>
            </a:r>
            <a:r>
              <a:rPr lang="it-IT" altLang="it-IT" dirty="0" err="1">
                <a:sym typeface="Arial"/>
              </a:rPr>
              <a:t>experimental</a:t>
            </a:r>
            <a:r>
              <a:rPr lang="it-IT" altLang="it-IT" dirty="0">
                <a:sym typeface="Arial"/>
              </a:rPr>
              <a:t> data</a:t>
            </a:r>
          </a:p>
          <a:p>
            <a:pPr marL="180975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it-IT" altLang="it-IT" dirty="0" err="1">
                <a:sym typeface="Arial"/>
              </a:rPr>
              <a:t>Predict</a:t>
            </a:r>
            <a:r>
              <a:rPr lang="it-IT" altLang="it-IT" dirty="0">
                <a:sym typeface="Arial"/>
              </a:rPr>
              <a:t> </a:t>
            </a:r>
            <a:r>
              <a:rPr lang="it-IT" altLang="it-IT" dirty="0" err="1">
                <a:sym typeface="Arial"/>
              </a:rPr>
              <a:t>binding</a:t>
            </a:r>
            <a:r>
              <a:rPr lang="it-IT" altLang="it-IT" dirty="0">
                <a:sym typeface="Arial"/>
              </a:rPr>
              <a:t> rates </a:t>
            </a:r>
            <a:r>
              <a:rPr lang="it-IT" altLang="it-IT" dirty="0" err="1">
                <a:sym typeface="Arial"/>
              </a:rPr>
              <a:t>without</a:t>
            </a:r>
            <a:r>
              <a:rPr lang="it-IT" altLang="it-IT" dirty="0">
                <a:sym typeface="Arial"/>
              </a:rPr>
              <a:t> </a:t>
            </a:r>
            <a:r>
              <a:rPr lang="it-IT" altLang="it-IT" dirty="0" err="1">
                <a:sym typeface="Arial"/>
              </a:rPr>
              <a:t>additional</a:t>
            </a:r>
            <a:r>
              <a:rPr lang="it-IT" altLang="it-IT" dirty="0">
                <a:sym typeface="Arial"/>
              </a:rPr>
              <a:t> </a:t>
            </a:r>
            <a:r>
              <a:rPr lang="it-IT" altLang="it-IT" dirty="0" err="1">
                <a:sym typeface="Arial"/>
              </a:rPr>
              <a:t>wet</a:t>
            </a:r>
            <a:r>
              <a:rPr lang="it-IT" altLang="it-IT" dirty="0">
                <a:sym typeface="Arial"/>
              </a:rPr>
              <a:t>-lab </a:t>
            </a:r>
            <a:r>
              <a:rPr lang="it-IT" altLang="it-IT" dirty="0" err="1">
                <a:sym typeface="Arial"/>
              </a:rPr>
              <a:t>experiments</a:t>
            </a:r>
            <a:endParaRPr lang="it-IT" altLang="it-IT" dirty="0"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" name="Google Shape;238;p32"/>
          <p:cNvSpPr/>
          <p:nvPr/>
        </p:nvSpPr>
        <p:spPr>
          <a:xfrm>
            <a:off x="4827525" y="812250"/>
            <a:ext cx="3049500" cy="3050100"/>
          </a:xfrm>
          <a:prstGeom prst="ellipse">
            <a:avLst/>
          </a:prstGeom>
          <a:solidFill>
            <a:schemeClr val="lt1"/>
          </a:solidFill>
          <a:ln w="1143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50D522-494D-67A9-B892-230EA7A5CD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59" t="4033" r="6818" b="10002"/>
          <a:stretch>
            <a:fillRect/>
          </a:stretch>
        </p:blipFill>
        <p:spPr>
          <a:xfrm>
            <a:off x="3959202" y="925506"/>
            <a:ext cx="4223437" cy="28235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>
            <a:spLocks noGrp="1"/>
          </p:cNvSpPr>
          <p:nvPr>
            <p:ph type="ctrTitle"/>
          </p:nvPr>
        </p:nvSpPr>
        <p:spPr>
          <a:xfrm flipH="1">
            <a:off x="258472" y="183535"/>
            <a:ext cx="5097300" cy="11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t-IT" sz="5400" dirty="0"/>
              <a:t>FEATURE REPRESENTATION</a:t>
            </a:r>
            <a:endParaRPr sz="5400" dirty="0"/>
          </a:p>
        </p:txBody>
      </p:sp>
      <p:sp>
        <p:nvSpPr>
          <p:cNvPr id="251" name="Google Shape;251;p34"/>
          <p:cNvSpPr txBox="1">
            <a:spLocks noGrp="1"/>
          </p:cNvSpPr>
          <p:nvPr>
            <p:ph type="subTitle" idx="1"/>
          </p:nvPr>
        </p:nvSpPr>
        <p:spPr>
          <a:xfrm flipH="1">
            <a:off x="258472" y="1145857"/>
            <a:ext cx="317815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it-IT" altLang="it-IT" dirty="0" err="1">
                <a:solidFill>
                  <a:schemeClr val="tx1"/>
                </a:solidFill>
                <a:latin typeface="Arial" panose="020B0604020202020204" pitchFamily="34" charset="0"/>
              </a:rPr>
              <a:t>Peptides</a:t>
            </a:r>
            <a:r>
              <a:rPr lang="it-IT" altLang="it-IT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it-IT" altLang="it-IT" dirty="0" err="1">
                <a:solidFill>
                  <a:schemeClr val="tx1"/>
                </a:solidFill>
                <a:latin typeface="Arial" panose="020B0604020202020204" pitchFamily="34" charset="0"/>
              </a:rPr>
              <a:t>represented</a:t>
            </a:r>
            <a:r>
              <a:rPr lang="it-IT" altLang="it-IT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it-IT" altLang="it-IT" dirty="0" err="1">
                <a:solidFill>
                  <a:schemeClr val="tx1"/>
                </a:solidFill>
                <a:latin typeface="Arial" panose="020B0604020202020204" pitchFamily="34" charset="0"/>
              </a:rPr>
              <a:t>using</a:t>
            </a:r>
            <a:r>
              <a:rPr lang="it-IT" altLang="it-IT" dirty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it-IT" altLang="it-IT" dirty="0" err="1">
                <a:solidFill>
                  <a:schemeClr val="tx1"/>
                </a:solidFill>
                <a:latin typeface="Arial" panose="020B0604020202020204" pitchFamily="34" charset="0"/>
              </a:rPr>
              <a:t>Sequence-based</a:t>
            </a:r>
            <a:r>
              <a:rPr lang="it-IT" altLang="it-IT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it-IT" altLang="it-IT" dirty="0" err="1">
                <a:solidFill>
                  <a:schemeClr val="tx1"/>
                </a:solidFill>
                <a:latin typeface="Arial" panose="020B0604020202020204" pitchFamily="34" charset="0"/>
              </a:rPr>
              <a:t>encodings</a:t>
            </a:r>
            <a:endParaRPr lang="it-IT" altLang="it-IT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it-IT" altLang="it-IT" dirty="0" err="1">
                <a:solidFill>
                  <a:schemeClr val="tx1"/>
                </a:solidFill>
                <a:latin typeface="Arial" panose="020B0604020202020204" pitchFamily="34" charset="0"/>
              </a:rPr>
              <a:t>Physicochemical</a:t>
            </a:r>
            <a:r>
              <a:rPr lang="it-IT" altLang="it-IT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it-IT" altLang="it-IT" dirty="0" err="1">
                <a:solidFill>
                  <a:schemeClr val="tx1"/>
                </a:solidFill>
                <a:latin typeface="Arial" panose="020B0604020202020204" pitchFamily="34" charset="0"/>
              </a:rPr>
              <a:t>descriptors</a:t>
            </a:r>
            <a:endParaRPr lang="it-IT" altLang="it-IT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it-IT" altLang="it-IT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it-IT" altLang="it-IT" b="1" dirty="0">
                <a:solidFill>
                  <a:schemeClr val="tx1"/>
                </a:solidFill>
                <a:latin typeface="Arial" panose="020B0604020202020204" pitchFamily="34" charset="0"/>
              </a:rPr>
              <a:t>VHSE8 </a:t>
            </a:r>
            <a:r>
              <a:rPr lang="it-IT" altLang="it-IT" b="1" dirty="0" err="1">
                <a:solidFill>
                  <a:schemeClr val="tx1"/>
                </a:solidFill>
                <a:latin typeface="Arial" panose="020B0604020202020204" pitchFamily="34" charset="0"/>
              </a:rPr>
              <a:t>encoding</a:t>
            </a:r>
            <a:r>
              <a:rPr lang="it-IT" altLang="it-IT" b="1" dirty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it-IT" altLang="it-IT" dirty="0" err="1">
                <a:solidFill>
                  <a:schemeClr val="tx1"/>
                </a:solidFill>
                <a:latin typeface="Arial" panose="020B0604020202020204" pitchFamily="34" charset="0"/>
              </a:rPr>
              <a:t>Designed</a:t>
            </a:r>
            <a:r>
              <a:rPr lang="it-IT" altLang="it-IT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it-IT" altLang="it-IT" dirty="0" err="1">
                <a:solidFill>
                  <a:schemeClr val="tx1"/>
                </a:solidFill>
                <a:latin typeface="Arial" panose="020B0604020202020204" pitchFamily="34" charset="0"/>
              </a:rPr>
              <a:t>specifically</a:t>
            </a:r>
            <a:r>
              <a:rPr lang="it-IT" altLang="it-IT" dirty="0">
                <a:solidFill>
                  <a:schemeClr val="tx1"/>
                </a:solidFill>
                <a:latin typeface="Arial" panose="020B0604020202020204" pitchFamily="34" charset="0"/>
              </a:rPr>
              <a:t> for </a:t>
            </a:r>
            <a:r>
              <a:rPr lang="it-IT" altLang="it-IT" dirty="0" err="1">
                <a:solidFill>
                  <a:schemeClr val="tx1"/>
                </a:solidFill>
                <a:latin typeface="Arial" panose="020B0604020202020204" pitchFamily="34" charset="0"/>
              </a:rPr>
              <a:t>peptides</a:t>
            </a:r>
            <a:endParaRPr lang="it-IT" altLang="it-IT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it-IT" altLang="it-IT" dirty="0">
                <a:solidFill>
                  <a:schemeClr val="tx1"/>
                </a:solidFill>
                <a:latin typeface="Arial" panose="020B0604020202020204" pitchFamily="34" charset="0"/>
              </a:rPr>
              <a:t>Compact </a:t>
            </a:r>
            <a:r>
              <a:rPr lang="it-IT" altLang="it-IT" dirty="0" err="1">
                <a:solidFill>
                  <a:schemeClr val="tx1"/>
                </a:solidFill>
                <a:latin typeface="Arial" panose="020B0604020202020204" pitchFamily="34" charset="0"/>
              </a:rPr>
              <a:t>representation</a:t>
            </a:r>
            <a:endParaRPr lang="it-IT" altLang="it-IT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it-IT" altLang="it-IT" dirty="0" err="1">
                <a:solidFill>
                  <a:schemeClr val="tx1"/>
                </a:solidFill>
                <a:latin typeface="Arial" panose="020B0604020202020204" pitchFamily="34" charset="0"/>
              </a:rPr>
              <a:t>Demonstrated</a:t>
            </a:r>
            <a:r>
              <a:rPr lang="it-IT" altLang="it-IT" dirty="0">
                <a:solidFill>
                  <a:schemeClr val="tx1"/>
                </a:solidFill>
                <a:latin typeface="Arial" panose="020B0604020202020204" pitchFamily="34" charset="0"/>
              </a:rPr>
              <a:t> good performance in peptide-</a:t>
            </a:r>
            <a:r>
              <a:rPr lang="it-IT" altLang="it-IT" dirty="0" err="1">
                <a:solidFill>
                  <a:schemeClr val="tx1"/>
                </a:solidFill>
                <a:latin typeface="Arial" panose="020B0604020202020204" pitchFamily="34" charset="0"/>
              </a:rPr>
              <a:t>related</a:t>
            </a:r>
            <a:r>
              <a:rPr lang="it-IT" altLang="it-IT" dirty="0">
                <a:solidFill>
                  <a:schemeClr val="tx1"/>
                </a:solidFill>
                <a:latin typeface="Arial" panose="020B0604020202020204" pitchFamily="34" charset="0"/>
              </a:rPr>
              <a:t> tasks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it-IT" altLang="it-IT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it-IT" altLang="it-IT" dirty="0" err="1">
                <a:solidFill>
                  <a:schemeClr val="tx1"/>
                </a:solidFill>
                <a:latin typeface="Arial" panose="020B0604020202020204" pitchFamily="34" charset="0"/>
              </a:rPr>
              <a:t>Additional</a:t>
            </a:r>
            <a:r>
              <a:rPr lang="it-IT" altLang="it-IT" dirty="0">
                <a:solidFill>
                  <a:schemeClr val="tx1"/>
                </a:solidFill>
                <a:latin typeface="Arial" panose="020B0604020202020204" pitchFamily="34" charset="0"/>
              </a:rPr>
              <a:t> features </a:t>
            </a:r>
            <a:r>
              <a:rPr lang="it-IT" altLang="it-IT" dirty="0" err="1">
                <a:solidFill>
                  <a:schemeClr val="tx1"/>
                </a:solidFill>
                <a:latin typeface="Arial" panose="020B0604020202020204" pitchFamily="34" charset="0"/>
              </a:rPr>
              <a:t>integrated</a:t>
            </a:r>
            <a:r>
              <a:rPr lang="it-IT" altLang="it-IT" dirty="0">
                <a:solidFill>
                  <a:schemeClr val="tx1"/>
                </a:solidFill>
                <a:latin typeface="Arial" panose="020B0604020202020204" pitchFamily="34" charset="0"/>
              </a:rPr>
              <a:t> to </a:t>
            </a:r>
            <a:r>
              <a:rPr lang="it-IT" altLang="it-IT" dirty="0" err="1">
                <a:solidFill>
                  <a:schemeClr val="tx1"/>
                </a:solidFill>
                <a:latin typeface="Arial" panose="020B0604020202020204" pitchFamily="34" charset="0"/>
              </a:rPr>
              <a:t>improve</a:t>
            </a:r>
            <a:r>
              <a:rPr lang="it-IT" altLang="it-IT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it-IT" altLang="it-IT" dirty="0" err="1">
                <a:solidFill>
                  <a:schemeClr val="tx1"/>
                </a:solidFill>
                <a:latin typeface="Arial" panose="020B0604020202020204" pitchFamily="34" charset="0"/>
              </a:rPr>
              <a:t>predictive</a:t>
            </a:r>
            <a:r>
              <a:rPr lang="it-IT" altLang="it-IT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it-IT" altLang="it-IT" dirty="0" err="1">
                <a:solidFill>
                  <a:schemeClr val="tx1"/>
                </a:solidFill>
                <a:latin typeface="Arial" panose="020B0604020202020204" pitchFamily="34" charset="0"/>
              </a:rPr>
              <a:t>accuracy</a:t>
            </a:r>
            <a:endParaRPr lang="it-IT" altLang="it-IT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 txBox="1">
            <a:spLocks noGrp="1"/>
          </p:cNvSpPr>
          <p:nvPr>
            <p:ph type="title" idx="6"/>
          </p:nvPr>
        </p:nvSpPr>
        <p:spPr>
          <a:xfrm>
            <a:off x="2197470" y="224373"/>
            <a:ext cx="4749057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/>
              <a:t>GRAPH-BASED MODELING APPROACH</a:t>
            </a:r>
            <a:endParaRPr dirty="0"/>
          </a:p>
        </p:txBody>
      </p:sp>
      <p:sp>
        <p:nvSpPr>
          <p:cNvPr id="258" name="Google Shape;258;p35"/>
          <p:cNvSpPr/>
          <p:nvPr/>
        </p:nvSpPr>
        <p:spPr>
          <a:xfrm rot="-4352175" flipH="1">
            <a:off x="6441114" y="1598902"/>
            <a:ext cx="2225459" cy="714720"/>
          </a:xfrm>
          <a:custGeom>
            <a:avLst/>
            <a:gdLst/>
            <a:ahLst/>
            <a:cxnLst/>
            <a:rect l="l" t="t" r="r" b="b"/>
            <a:pathLst>
              <a:path w="89019" h="28589" extrusionOk="0">
                <a:moveTo>
                  <a:pt x="74558" y="1"/>
                </a:moveTo>
                <a:cubicBezTo>
                  <a:pt x="67992" y="1"/>
                  <a:pt x="62168" y="4518"/>
                  <a:pt x="60655" y="11043"/>
                </a:cubicBezTo>
                <a:cubicBezTo>
                  <a:pt x="59369" y="11170"/>
                  <a:pt x="58069" y="11297"/>
                  <a:pt x="56783" y="11424"/>
                </a:cubicBezTo>
                <a:cubicBezTo>
                  <a:pt x="54833" y="11594"/>
                  <a:pt x="52967" y="11764"/>
                  <a:pt x="51258" y="11891"/>
                </a:cubicBezTo>
                <a:cubicBezTo>
                  <a:pt x="48784" y="12089"/>
                  <a:pt x="46665" y="12216"/>
                  <a:pt x="45336" y="12216"/>
                </a:cubicBezTo>
                <a:cubicBezTo>
                  <a:pt x="43315" y="12216"/>
                  <a:pt x="41309" y="11976"/>
                  <a:pt x="39344" y="11509"/>
                </a:cubicBezTo>
                <a:cubicBezTo>
                  <a:pt x="36504" y="10817"/>
                  <a:pt x="34101" y="9672"/>
                  <a:pt x="31939" y="8400"/>
                </a:cubicBezTo>
                <a:cubicBezTo>
                  <a:pt x="29014" y="6676"/>
                  <a:pt x="26526" y="4712"/>
                  <a:pt x="23983" y="3270"/>
                </a:cubicBezTo>
                <a:cubicBezTo>
                  <a:pt x="21387" y="1140"/>
                  <a:pt x="18178" y="26"/>
                  <a:pt x="14925" y="26"/>
                </a:cubicBezTo>
                <a:cubicBezTo>
                  <a:pt x="13238" y="26"/>
                  <a:pt x="11539" y="325"/>
                  <a:pt x="9907" y="939"/>
                </a:cubicBezTo>
                <a:cubicBezTo>
                  <a:pt x="5131" y="2719"/>
                  <a:pt x="1682" y="6916"/>
                  <a:pt x="834" y="11947"/>
                </a:cubicBezTo>
                <a:cubicBezTo>
                  <a:pt x="1" y="16978"/>
                  <a:pt x="1894" y="22080"/>
                  <a:pt x="5823" y="25316"/>
                </a:cubicBezTo>
                <a:cubicBezTo>
                  <a:pt x="8430" y="27465"/>
                  <a:pt x="11655" y="28589"/>
                  <a:pt x="14921" y="28589"/>
                </a:cubicBezTo>
                <a:cubicBezTo>
                  <a:pt x="16595" y="28589"/>
                  <a:pt x="18280" y="28294"/>
                  <a:pt x="19898" y="27690"/>
                </a:cubicBezTo>
                <a:cubicBezTo>
                  <a:pt x="23954" y="26631"/>
                  <a:pt x="27346" y="23550"/>
                  <a:pt x="31656" y="20964"/>
                </a:cubicBezTo>
                <a:cubicBezTo>
                  <a:pt x="33903" y="19607"/>
                  <a:pt x="36391" y="18406"/>
                  <a:pt x="39344" y="17685"/>
                </a:cubicBezTo>
                <a:cubicBezTo>
                  <a:pt x="41254" y="17218"/>
                  <a:pt x="43204" y="16978"/>
                  <a:pt x="45168" y="16978"/>
                </a:cubicBezTo>
                <a:cubicBezTo>
                  <a:pt x="45224" y="16978"/>
                  <a:pt x="45280" y="16978"/>
                  <a:pt x="45336" y="16978"/>
                </a:cubicBezTo>
                <a:cubicBezTo>
                  <a:pt x="46622" y="16978"/>
                  <a:pt x="48643" y="17091"/>
                  <a:pt x="51031" y="17275"/>
                </a:cubicBezTo>
                <a:cubicBezTo>
                  <a:pt x="52826" y="17402"/>
                  <a:pt x="54833" y="17586"/>
                  <a:pt x="56896" y="17784"/>
                </a:cubicBezTo>
                <a:cubicBezTo>
                  <a:pt x="58196" y="17897"/>
                  <a:pt x="59511" y="18038"/>
                  <a:pt x="60825" y="18165"/>
                </a:cubicBezTo>
                <a:cubicBezTo>
                  <a:pt x="62578" y="24391"/>
                  <a:pt x="68250" y="28572"/>
                  <a:pt x="74543" y="28572"/>
                </a:cubicBezTo>
                <a:cubicBezTo>
                  <a:pt x="75249" y="28572"/>
                  <a:pt x="75964" y="28520"/>
                  <a:pt x="76681" y="28411"/>
                </a:cubicBezTo>
                <a:cubicBezTo>
                  <a:pt x="83804" y="27351"/>
                  <a:pt x="89018" y="21147"/>
                  <a:pt x="88849" y="13954"/>
                </a:cubicBezTo>
                <a:cubicBezTo>
                  <a:pt x="88679" y="6761"/>
                  <a:pt x="83196" y="811"/>
                  <a:pt x="76031" y="76"/>
                </a:cubicBezTo>
                <a:cubicBezTo>
                  <a:pt x="75537" y="26"/>
                  <a:pt x="75046" y="1"/>
                  <a:pt x="7455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5"/>
          <p:cNvSpPr/>
          <p:nvPr/>
        </p:nvSpPr>
        <p:spPr>
          <a:xfrm rot="-3668310" flipH="1">
            <a:off x="3839409" y="1818900"/>
            <a:ext cx="2225503" cy="714734"/>
          </a:xfrm>
          <a:custGeom>
            <a:avLst/>
            <a:gdLst/>
            <a:ahLst/>
            <a:cxnLst/>
            <a:rect l="l" t="t" r="r" b="b"/>
            <a:pathLst>
              <a:path w="89019" h="28589" extrusionOk="0">
                <a:moveTo>
                  <a:pt x="74558" y="1"/>
                </a:moveTo>
                <a:cubicBezTo>
                  <a:pt x="67992" y="1"/>
                  <a:pt x="62168" y="4518"/>
                  <a:pt x="60655" y="11043"/>
                </a:cubicBezTo>
                <a:cubicBezTo>
                  <a:pt x="59369" y="11170"/>
                  <a:pt x="58069" y="11297"/>
                  <a:pt x="56783" y="11424"/>
                </a:cubicBezTo>
                <a:cubicBezTo>
                  <a:pt x="54833" y="11594"/>
                  <a:pt x="52967" y="11764"/>
                  <a:pt x="51258" y="11891"/>
                </a:cubicBezTo>
                <a:cubicBezTo>
                  <a:pt x="48784" y="12089"/>
                  <a:pt x="46665" y="12216"/>
                  <a:pt x="45336" y="12216"/>
                </a:cubicBezTo>
                <a:cubicBezTo>
                  <a:pt x="43315" y="12216"/>
                  <a:pt x="41309" y="11976"/>
                  <a:pt x="39344" y="11509"/>
                </a:cubicBezTo>
                <a:cubicBezTo>
                  <a:pt x="36504" y="10817"/>
                  <a:pt x="34101" y="9672"/>
                  <a:pt x="31939" y="8400"/>
                </a:cubicBezTo>
                <a:cubicBezTo>
                  <a:pt x="29014" y="6676"/>
                  <a:pt x="26526" y="4712"/>
                  <a:pt x="23983" y="3270"/>
                </a:cubicBezTo>
                <a:cubicBezTo>
                  <a:pt x="21387" y="1140"/>
                  <a:pt x="18178" y="26"/>
                  <a:pt x="14925" y="26"/>
                </a:cubicBezTo>
                <a:cubicBezTo>
                  <a:pt x="13238" y="26"/>
                  <a:pt x="11539" y="325"/>
                  <a:pt x="9907" y="939"/>
                </a:cubicBezTo>
                <a:cubicBezTo>
                  <a:pt x="5131" y="2719"/>
                  <a:pt x="1682" y="6916"/>
                  <a:pt x="834" y="11947"/>
                </a:cubicBezTo>
                <a:cubicBezTo>
                  <a:pt x="1" y="16978"/>
                  <a:pt x="1894" y="22080"/>
                  <a:pt x="5823" y="25316"/>
                </a:cubicBezTo>
                <a:cubicBezTo>
                  <a:pt x="8430" y="27465"/>
                  <a:pt x="11655" y="28589"/>
                  <a:pt x="14921" y="28589"/>
                </a:cubicBezTo>
                <a:cubicBezTo>
                  <a:pt x="16595" y="28589"/>
                  <a:pt x="18280" y="28294"/>
                  <a:pt x="19898" y="27690"/>
                </a:cubicBezTo>
                <a:cubicBezTo>
                  <a:pt x="23954" y="26631"/>
                  <a:pt x="27346" y="23550"/>
                  <a:pt x="31656" y="20964"/>
                </a:cubicBezTo>
                <a:cubicBezTo>
                  <a:pt x="33903" y="19607"/>
                  <a:pt x="36391" y="18406"/>
                  <a:pt x="39344" y="17685"/>
                </a:cubicBezTo>
                <a:cubicBezTo>
                  <a:pt x="41254" y="17218"/>
                  <a:pt x="43204" y="16978"/>
                  <a:pt x="45168" y="16978"/>
                </a:cubicBezTo>
                <a:cubicBezTo>
                  <a:pt x="45224" y="16978"/>
                  <a:pt x="45280" y="16978"/>
                  <a:pt x="45336" y="16978"/>
                </a:cubicBezTo>
                <a:cubicBezTo>
                  <a:pt x="46622" y="16978"/>
                  <a:pt x="48643" y="17091"/>
                  <a:pt x="51031" y="17275"/>
                </a:cubicBezTo>
                <a:cubicBezTo>
                  <a:pt x="52826" y="17402"/>
                  <a:pt x="54833" y="17586"/>
                  <a:pt x="56896" y="17784"/>
                </a:cubicBezTo>
                <a:cubicBezTo>
                  <a:pt x="58196" y="17897"/>
                  <a:pt x="59511" y="18038"/>
                  <a:pt x="60825" y="18165"/>
                </a:cubicBezTo>
                <a:cubicBezTo>
                  <a:pt x="62578" y="24391"/>
                  <a:pt x="68250" y="28572"/>
                  <a:pt x="74543" y="28572"/>
                </a:cubicBezTo>
                <a:cubicBezTo>
                  <a:pt x="75249" y="28572"/>
                  <a:pt x="75964" y="28520"/>
                  <a:pt x="76681" y="28411"/>
                </a:cubicBezTo>
                <a:cubicBezTo>
                  <a:pt x="83804" y="27351"/>
                  <a:pt x="89018" y="21147"/>
                  <a:pt x="88849" y="13954"/>
                </a:cubicBezTo>
                <a:cubicBezTo>
                  <a:pt x="88679" y="6761"/>
                  <a:pt x="83196" y="811"/>
                  <a:pt x="76031" y="76"/>
                </a:cubicBezTo>
                <a:cubicBezTo>
                  <a:pt x="75537" y="26"/>
                  <a:pt x="75046" y="1"/>
                  <a:pt x="7455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5"/>
          <p:cNvSpPr/>
          <p:nvPr/>
        </p:nvSpPr>
        <p:spPr>
          <a:xfrm rot="3668310">
            <a:off x="244871" y="1529346"/>
            <a:ext cx="2225503" cy="714734"/>
          </a:xfrm>
          <a:custGeom>
            <a:avLst/>
            <a:gdLst/>
            <a:ahLst/>
            <a:cxnLst/>
            <a:rect l="l" t="t" r="r" b="b"/>
            <a:pathLst>
              <a:path w="89019" h="28589" extrusionOk="0">
                <a:moveTo>
                  <a:pt x="74558" y="1"/>
                </a:moveTo>
                <a:cubicBezTo>
                  <a:pt x="67992" y="1"/>
                  <a:pt x="62168" y="4518"/>
                  <a:pt x="60655" y="11043"/>
                </a:cubicBezTo>
                <a:cubicBezTo>
                  <a:pt x="59369" y="11170"/>
                  <a:pt x="58069" y="11297"/>
                  <a:pt x="56783" y="11424"/>
                </a:cubicBezTo>
                <a:cubicBezTo>
                  <a:pt x="54833" y="11594"/>
                  <a:pt x="52967" y="11764"/>
                  <a:pt x="51258" y="11891"/>
                </a:cubicBezTo>
                <a:cubicBezTo>
                  <a:pt x="48784" y="12089"/>
                  <a:pt x="46665" y="12216"/>
                  <a:pt x="45336" y="12216"/>
                </a:cubicBezTo>
                <a:cubicBezTo>
                  <a:pt x="43315" y="12216"/>
                  <a:pt x="41309" y="11976"/>
                  <a:pt x="39344" y="11509"/>
                </a:cubicBezTo>
                <a:cubicBezTo>
                  <a:pt x="36504" y="10817"/>
                  <a:pt x="34101" y="9672"/>
                  <a:pt x="31939" y="8400"/>
                </a:cubicBezTo>
                <a:cubicBezTo>
                  <a:pt x="29014" y="6676"/>
                  <a:pt x="26526" y="4712"/>
                  <a:pt x="23983" y="3270"/>
                </a:cubicBezTo>
                <a:cubicBezTo>
                  <a:pt x="21387" y="1140"/>
                  <a:pt x="18178" y="26"/>
                  <a:pt x="14925" y="26"/>
                </a:cubicBezTo>
                <a:cubicBezTo>
                  <a:pt x="13238" y="26"/>
                  <a:pt x="11539" y="325"/>
                  <a:pt x="9907" y="939"/>
                </a:cubicBezTo>
                <a:cubicBezTo>
                  <a:pt x="5131" y="2719"/>
                  <a:pt x="1682" y="6916"/>
                  <a:pt x="834" y="11947"/>
                </a:cubicBezTo>
                <a:cubicBezTo>
                  <a:pt x="1" y="16978"/>
                  <a:pt x="1894" y="22080"/>
                  <a:pt x="5823" y="25316"/>
                </a:cubicBezTo>
                <a:cubicBezTo>
                  <a:pt x="8430" y="27465"/>
                  <a:pt x="11655" y="28589"/>
                  <a:pt x="14921" y="28589"/>
                </a:cubicBezTo>
                <a:cubicBezTo>
                  <a:pt x="16595" y="28589"/>
                  <a:pt x="18280" y="28294"/>
                  <a:pt x="19898" y="27690"/>
                </a:cubicBezTo>
                <a:cubicBezTo>
                  <a:pt x="23954" y="26631"/>
                  <a:pt x="27346" y="23550"/>
                  <a:pt x="31656" y="20964"/>
                </a:cubicBezTo>
                <a:cubicBezTo>
                  <a:pt x="33903" y="19607"/>
                  <a:pt x="36391" y="18406"/>
                  <a:pt x="39344" y="17685"/>
                </a:cubicBezTo>
                <a:cubicBezTo>
                  <a:pt x="41254" y="17218"/>
                  <a:pt x="43204" y="16978"/>
                  <a:pt x="45168" y="16978"/>
                </a:cubicBezTo>
                <a:cubicBezTo>
                  <a:pt x="45224" y="16978"/>
                  <a:pt x="45280" y="16978"/>
                  <a:pt x="45336" y="16978"/>
                </a:cubicBezTo>
                <a:cubicBezTo>
                  <a:pt x="46622" y="16978"/>
                  <a:pt x="48643" y="17091"/>
                  <a:pt x="51031" y="17275"/>
                </a:cubicBezTo>
                <a:cubicBezTo>
                  <a:pt x="52826" y="17402"/>
                  <a:pt x="54833" y="17586"/>
                  <a:pt x="56896" y="17784"/>
                </a:cubicBezTo>
                <a:cubicBezTo>
                  <a:pt x="58196" y="17897"/>
                  <a:pt x="59511" y="18038"/>
                  <a:pt x="60825" y="18165"/>
                </a:cubicBezTo>
                <a:cubicBezTo>
                  <a:pt x="62578" y="24391"/>
                  <a:pt x="68250" y="28572"/>
                  <a:pt x="74543" y="28572"/>
                </a:cubicBezTo>
                <a:cubicBezTo>
                  <a:pt x="75249" y="28572"/>
                  <a:pt x="75964" y="28520"/>
                  <a:pt x="76681" y="28411"/>
                </a:cubicBezTo>
                <a:cubicBezTo>
                  <a:pt x="83804" y="27351"/>
                  <a:pt x="89018" y="21147"/>
                  <a:pt x="88849" y="13954"/>
                </a:cubicBezTo>
                <a:cubicBezTo>
                  <a:pt x="88679" y="6761"/>
                  <a:pt x="83196" y="811"/>
                  <a:pt x="76031" y="76"/>
                </a:cubicBezTo>
                <a:cubicBezTo>
                  <a:pt x="75537" y="26"/>
                  <a:pt x="75046" y="1"/>
                  <a:pt x="745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5"/>
          <p:cNvSpPr/>
          <p:nvPr/>
        </p:nvSpPr>
        <p:spPr>
          <a:xfrm>
            <a:off x="617400" y="1659125"/>
            <a:ext cx="2469000" cy="24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5"/>
          <p:cNvSpPr/>
          <p:nvPr/>
        </p:nvSpPr>
        <p:spPr>
          <a:xfrm>
            <a:off x="3337499" y="2116325"/>
            <a:ext cx="2469000" cy="24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5"/>
          <p:cNvSpPr/>
          <p:nvPr/>
        </p:nvSpPr>
        <p:spPr>
          <a:xfrm>
            <a:off x="6052044" y="1678175"/>
            <a:ext cx="2469000" cy="2469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5"/>
          <p:cNvSpPr txBox="1">
            <a:spLocks noGrp="1"/>
          </p:cNvSpPr>
          <p:nvPr>
            <p:ph type="ctrTitle" idx="4"/>
          </p:nvPr>
        </p:nvSpPr>
        <p:spPr>
          <a:xfrm flipH="1">
            <a:off x="1071599" y="2010857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TOPOLOGY</a:t>
            </a:r>
            <a:endParaRPr dirty="0"/>
          </a:p>
        </p:txBody>
      </p:sp>
      <p:sp>
        <p:nvSpPr>
          <p:cNvPr id="265" name="Google Shape;265;p35"/>
          <p:cNvSpPr txBox="1">
            <a:spLocks noGrp="1"/>
          </p:cNvSpPr>
          <p:nvPr>
            <p:ph type="ctrTitle"/>
          </p:nvPr>
        </p:nvSpPr>
        <p:spPr>
          <a:xfrm flipH="1">
            <a:off x="6523201" y="1895275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</a:t>
            </a:r>
            <a:endParaRPr dirty="0"/>
          </a:p>
        </p:txBody>
      </p:sp>
      <p:sp>
        <p:nvSpPr>
          <p:cNvPr id="266" name="Google Shape;266;p35"/>
          <p:cNvSpPr txBox="1">
            <a:spLocks noGrp="1"/>
          </p:cNvSpPr>
          <p:nvPr>
            <p:ph type="subTitle" idx="1"/>
          </p:nvPr>
        </p:nvSpPr>
        <p:spPr>
          <a:xfrm flipH="1">
            <a:off x="6318517" y="2385374"/>
            <a:ext cx="1874089" cy="1346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5725" indent="28575"/>
            <a:r>
              <a:rPr lang="en-US" b="1" dirty="0"/>
              <a:t>Graph Neural Networks </a:t>
            </a:r>
            <a:r>
              <a:rPr lang="en-US" dirty="0"/>
              <a:t>capture</a:t>
            </a:r>
          </a:p>
          <a:p>
            <a:pPr marL="85725" indent="28575"/>
            <a:r>
              <a:rPr lang="en-US" dirty="0"/>
              <a:t>local residue interactions and </a:t>
            </a:r>
          </a:p>
          <a:p>
            <a:pPr marL="85725" indent="28575"/>
            <a:r>
              <a:rPr lang="en-US" dirty="0"/>
              <a:t>global peptide-level patterns</a:t>
            </a:r>
          </a:p>
        </p:txBody>
      </p:sp>
      <p:sp>
        <p:nvSpPr>
          <p:cNvPr id="267" name="Google Shape;267;p35"/>
          <p:cNvSpPr txBox="1">
            <a:spLocks noGrp="1"/>
          </p:cNvSpPr>
          <p:nvPr>
            <p:ph type="subTitle" idx="5"/>
          </p:nvPr>
        </p:nvSpPr>
        <p:spPr>
          <a:xfrm flipH="1">
            <a:off x="1007572" y="2557111"/>
            <a:ext cx="1601230" cy="1075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5725" indent="28575"/>
            <a:r>
              <a:rPr lang="en-US" b="1" dirty="0"/>
              <a:t>Nodes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amino acid residues</a:t>
            </a:r>
          </a:p>
          <a:p>
            <a:pPr marL="85725" indent="28575"/>
            <a:endParaRPr lang="en-US" dirty="0"/>
          </a:p>
          <a:p>
            <a:r>
              <a:rPr lang="en-US" b="1" dirty="0"/>
              <a:t>Edges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peptide bonds</a:t>
            </a:r>
          </a:p>
        </p:txBody>
      </p:sp>
      <p:sp>
        <p:nvSpPr>
          <p:cNvPr id="268" name="Google Shape;268;p35"/>
          <p:cNvSpPr txBox="1">
            <a:spLocks noGrp="1"/>
          </p:cNvSpPr>
          <p:nvPr>
            <p:ph type="ctrTitle" idx="2"/>
          </p:nvPr>
        </p:nvSpPr>
        <p:spPr>
          <a:xfrm flipH="1">
            <a:off x="3849517" y="2334875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NODES FEATURES</a:t>
            </a:r>
            <a:endParaRPr dirty="0"/>
          </a:p>
        </p:txBody>
      </p:sp>
      <p:sp>
        <p:nvSpPr>
          <p:cNvPr id="269" name="Google Shape;269;p35"/>
          <p:cNvSpPr txBox="1">
            <a:spLocks noGrp="1"/>
          </p:cNvSpPr>
          <p:nvPr>
            <p:ph type="subTitle" idx="3"/>
          </p:nvPr>
        </p:nvSpPr>
        <p:spPr>
          <a:xfrm flipH="1">
            <a:off x="3541555" y="2756611"/>
            <a:ext cx="1845237" cy="9086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19050">
              <a:buFont typeface="Arial" panose="020B0604020202020204" pitchFamily="34" charset="0"/>
              <a:buChar char="•"/>
            </a:pPr>
            <a:r>
              <a:rPr lang="it-IT" b="1" dirty="0"/>
              <a:t>VHSE8</a:t>
            </a:r>
            <a:r>
              <a:rPr lang="it-IT" dirty="0"/>
              <a:t> </a:t>
            </a:r>
            <a:r>
              <a:rPr lang="it-IT" dirty="0" err="1"/>
              <a:t>physicochemical</a:t>
            </a:r>
            <a:r>
              <a:rPr lang="it-IT" dirty="0"/>
              <a:t> </a:t>
            </a:r>
            <a:r>
              <a:rPr lang="it-IT" dirty="0" err="1"/>
              <a:t>descriptors</a:t>
            </a:r>
            <a:endParaRPr lang="it-IT" dirty="0"/>
          </a:p>
          <a:p>
            <a:pPr marL="285750" lvl="0" indent="-190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lvl="0" indent="-104775">
              <a:buFont typeface="Arial" panose="020B0604020202020204" pitchFamily="34" charset="0"/>
              <a:buChar char="•"/>
            </a:pPr>
            <a:r>
              <a:rPr lang="it-IT" dirty="0"/>
              <a:t>Optional </a:t>
            </a:r>
            <a:r>
              <a:rPr lang="it-IT" dirty="0" err="1"/>
              <a:t>learned</a:t>
            </a:r>
            <a:r>
              <a:rPr lang="it-IT" dirty="0"/>
              <a:t> </a:t>
            </a:r>
            <a:r>
              <a:rPr lang="it-IT" dirty="0" err="1"/>
              <a:t>embeddings</a:t>
            </a:r>
            <a:endParaRPr lang="it-IT" dirty="0"/>
          </a:p>
          <a:p>
            <a:pPr marL="0" lvl="0" indent="0"/>
            <a:endParaRPr dirty="0"/>
          </a:p>
        </p:txBody>
      </p:sp>
      <p:sp>
        <p:nvSpPr>
          <p:cNvPr id="270" name="Google Shape;270;p35"/>
          <p:cNvSpPr txBox="1">
            <a:spLocks noGrp="1"/>
          </p:cNvSpPr>
          <p:nvPr>
            <p:ph type="ctrTitle" idx="4"/>
          </p:nvPr>
        </p:nvSpPr>
        <p:spPr>
          <a:xfrm flipH="1">
            <a:off x="236370" y="958622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</a:rPr>
              <a:t>01</a:t>
            </a:r>
            <a:endParaRPr sz="4800" dirty="0">
              <a:solidFill>
                <a:schemeClr val="lt1"/>
              </a:solidFill>
            </a:endParaRPr>
          </a:p>
        </p:txBody>
      </p:sp>
      <p:sp>
        <p:nvSpPr>
          <p:cNvPr id="271" name="Google Shape;271;p35"/>
          <p:cNvSpPr txBox="1">
            <a:spLocks noGrp="1"/>
          </p:cNvSpPr>
          <p:nvPr>
            <p:ph type="ctrTitle"/>
          </p:nvPr>
        </p:nvSpPr>
        <p:spPr>
          <a:xfrm flipH="1">
            <a:off x="6982411" y="958622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03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272" name="Google Shape;272;p35"/>
          <p:cNvSpPr txBox="1">
            <a:spLocks noGrp="1"/>
          </p:cNvSpPr>
          <p:nvPr>
            <p:ph type="ctrTitle" idx="2"/>
          </p:nvPr>
        </p:nvSpPr>
        <p:spPr>
          <a:xfrm flipH="1">
            <a:off x="4509743" y="1240249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02</a:t>
            </a:r>
            <a:endParaRPr sz="4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cience Fair Newsletter by Slidesgo">
  <a:themeElements>
    <a:clrScheme name="Simple Light">
      <a:dk1>
        <a:srgbClr val="383536"/>
      </a:dk1>
      <a:lt1>
        <a:srgbClr val="FFFFFF"/>
      </a:lt1>
      <a:dk2>
        <a:srgbClr val="595959"/>
      </a:dk2>
      <a:lt2>
        <a:srgbClr val="E6F0EF"/>
      </a:lt2>
      <a:accent1>
        <a:srgbClr val="D49421"/>
      </a:accent1>
      <a:accent2>
        <a:srgbClr val="C3CCA2"/>
      </a:accent2>
      <a:accent3>
        <a:srgbClr val="88AFA6"/>
      </a:accent3>
      <a:accent4>
        <a:srgbClr val="627E8D"/>
      </a:accent4>
      <a:accent5>
        <a:srgbClr val="BDBCBD"/>
      </a:accent5>
      <a:accent6>
        <a:srgbClr val="6E4D11"/>
      </a:accent6>
      <a:hlink>
        <a:srgbClr val="3835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1439</TotalTime>
  <Words>575</Words>
  <Application>Microsoft Office PowerPoint</Application>
  <PresentationFormat>On-screen Show (16:9)</PresentationFormat>
  <Paragraphs>117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Teko Light</vt:lpstr>
      <vt:lpstr>Raleway</vt:lpstr>
      <vt:lpstr>Hind Vadodara Light</vt:lpstr>
      <vt:lpstr>Hind Vadodara Medium</vt:lpstr>
      <vt:lpstr>Roboto Condensed Light</vt:lpstr>
      <vt:lpstr>Fira Sans Extra Condensed Medium</vt:lpstr>
      <vt:lpstr>Nunito Light</vt:lpstr>
      <vt:lpstr>Arial</vt:lpstr>
      <vt:lpstr>Wingdings</vt:lpstr>
      <vt:lpstr>Science Fair Newsletter by Slidesgo</vt:lpstr>
      <vt:lpstr>Graph-Based Deep Learning for Predicting and Interpreting Peptide–Molybdenum Binding from Experimental Elution Data</vt:lpstr>
      <vt:lpstr>BIOLOGICAL BACKGROUND</vt:lpstr>
      <vt:lpstr>EXPERIMENTAL CONTEXT</vt:lpstr>
      <vt:lpstr>ELUTION EXPERIMENT OVERVIEW</vt:lpstr>
      <vt:lpstr>PowerPoint Presentation</vt:lpstr>
      <vt:lpstr>DATASET CONSTRUCTION</vt:lpstr>
      <vt:lpstr>MOTIVATION FOR MACHINE LEARNING</vt:lpstr>
      <vt:lpstr>FEATURE REPRESENTATION</vt:lpstr>
      <vt:lpstr>GRAPH-BASED MODELING APPROACH</vt:lpstr>
      <vt:lpstr>EVALUATION &amp; INTERPRETATION</vt:lpstr>
      <vt:lpstr>AIMS &amp; EXPECTED OUTCOMES</vt:lpstr>
      <vt:lpstr>PREVIOUS RESULTS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Domenico Zianni - domenico.zianni@studio.unibo.it</cp:lastModifiedBy>
  <cp:revision>1</cp:revision>
  <dcterms:modified xsi:type="dcterms:W3CDTF">2026-02-24T21:47:14Z</dcterms:modified>
</cp:coreProperties>
</file>